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67" r:id="rId3"/>
    <p:sldId id="261" r:id="rId4"/>
    <p:sldId id="258" r:id="rId5"/>
    <p:sldId id="259" r:id="rId6"/>
    <p:sldId id="260" r:id="rId7"/>
    <p:sldId id="262" r:id="rId8"/>
    <p:sldId id="263" r:id="rId9"/>
    <p:sldId id="294" r:id="rId10"/>
    <p:sldId id="264" r:id="rId11"/>
    <p:sldId id="266" r:id="rId12"/>
    <p:sldId id="292" r:id="rId13"/>
    <p:sldId id="281" r:id="rId14"/>
    <p:sldId id="268" r:id="rId15"/>
    <p:sldId id="293" r:id="rId16"/>
    <p:sldId id="269" r:id="rId17"/>
    <p:sldId id="277" r:id="rId18"/>
    <p:sldId id="282" r:id="rId19"/>
    <p:sldId id="288" r:id="rId20"/>
    <p:sldId id="291" r:id="rId21"/>
    <p:sldId id="287" r:id="rId22"/>
    <p:sldId id="285" r:id="rId23"/>
    <p:sldId id="286" r:id="rId24"/>
    <p:sldId id="296" r:id="rId25"/>
    <p:sldId id="297" r:id="rId26"/>
    <p:sldId id="298" r:id="rId27"/>
    <p:sldId id="299" r:id="rId28"/>
    <p:sldId id="300" r:id="rId29"/>
    <p:sldId id="301" r:id="rId30"/>
    <p:sldId id="30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47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22186-1689-4FA6-AC92-04A8932DE528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B466D-3F4B-41E2-B0F5-37306F280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B466D-3F4B-41E2-B0F5-37306F280A4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96000" b="-9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КАРТОТЕКА ПРОИЗВЕДЕНИЙ ИСКУССТВА</a:t>
            </a:r>
            <a:b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ДЕТЕЙ 4 – 5 ЛЕТ</a:t>
            </a:r>
            <a:b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СООТВЕТСТВИИ С </a:t>
            </a: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ФЕДЕРАЛЬНОЙ </a:t>
            </a: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ОБРАЗОВАТЕЛЬНОЙ</a:t>
            </a:r>
            <a:b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ПРОГРАММОЙ ДОШКОЛЬНОГО ОБРАЗОВАНИЯ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85728"/>
            <a:ext cx="6072230" cy="78579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МКДОУ «Центр развития ребенка – детский сад № 4»</a:t>
            </a:r>
            <a:endParaRPr lang="ru-RU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42852"/>
            <a:ext cx="5857916" cy="5111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А.И. Бортников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550070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29258" y="1357298"/>
            <a:ext cx="32147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Выступление Д. Фурманова на митинге мятежников в городе Верном» - 1940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lzN-IV0jxl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857232"/>
            <a:ext cx="2476491" cy="1857368"/>
          </a:xfrm>
          <a:prstGeom prst="rect">
            <a:avLst/>
          </a:prstGeom>
        </p:spPr>
      </p:pic>
      <p:pic>
        <p:nvPicPr>
          <p:cNvPr id="7" name="Рисунок 6" descr="Бортников_А._И.__Утро__1965__к.м.__35х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4786322"/>
            <a:ext cx="2686999" cy="1857388"/>
          </a:xfrm>
          <a:prstGeom prst="rect">
            <a:avLst/>
          </a:prstGeom>
        </p:spPr>
      </p:pic>
      <p:pic>
        <p:nvPicPr>
          <p:cNvPr id="8" name="Рисунок 7" descr="wU-c6Io383s.jpg"/>
          <p:cNvPicPr>
            <a:picLocks noChangeAspect="1"/>
          </p:cNvPicPr>
          <p:nvPr/>
        </p:nvPicPr>
        <p:blipFill>
          <a:blip r:embed="rId4" cstate="print"/>
          <a:srcRect b="2052"/>
          <a:stretch>
            <a:fillRect/>
          </a:stretch>
        </p:blipFill>
        <p:spPr>
          <a:xfrm>
            <a:off x="642910" y="142852"/>
            <a:ext cx="2214578" cy="276824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357950" y="5643578"/>
            <a:ext cx="1571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«Утро» - 1965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928934"/>
            <a:ext cx="31432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Родился 25 февраля 1909 года в селе </a:t>
            </a:r>
            <a:r>
              <a:rPr lang="ru-RU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Кармакчи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Кзыл-Ординской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области. В 1922–1928 учился в Художественной студии Н. Хлудова в Верном (</a:t>
            </a:r>
            <a:r>
              <a:rPr lang="ru-RU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Алматы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). В 1932 окончил Одесский художественный институт, учился у Д. Крайнего. Участник выставок с 1933. Член СХ СССР с 1958. Жил и работал в Алма-Ате с 1938. С его именем связано начало развития школы живописи в Казахстане</a:t>
            </a:r>
          </a:p>
          <a:p>
            <a:pPr algn="ctr"/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бортников весна пришла.jpg"/>
          <p:cNvPicPr>
            <a:picLocks noChangeAspect="1"/>
          </p:cNvPicPr>
          <p:nvPr/>
        </p:nvPicPr>
        <p:blipFill>
          <a:blip r:embed="rId5" cstate="print"/>
          <a:srcRect l="2702" t="2256" r="1375" b="3002"/>
          <a:stretch>
            <a:fillRect/>
          </a:stretch>
        </p:blipFill>
        <p:spPr>
          <a:xfrm>
            <a:off x="5857884" y="2786058"/>
            <a:ext cx="3139870" cy="185738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14678" y="5929330"/>
            <a:ext cx="28575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3643314"/>
            <a:ext cx="25003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«Весна пришла» - 1955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ортников весна пришла.jpg"/>
          <p:cNvPicPr>
            <a:picLocks noChangeAspect="1"/>
          </p:cNvPicPr>
          <p:nvPr/>
        </p:nvPicPr>
        <p:blipFill>
          <a:blip r:embed="rId2" cstate="print"/>
          <a:srcRect l="870" t="1452" r="869" b="1272"/>
          <a:stretch>
            <a:fillRect/>
          </a:stretch>
        </p:blipFill>
        <p:spPr>
          <a:xfrm>
            <a:off x="500034" y="142852"/>
            <a:ext cx="5715040" cy="33885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571876"/>
            <a:ext cx="885831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Картина Алексея Ильича Бортникова была написана в советский период, поэтому не удивительно, что для людей того времени весна - это время труда, огородных посадок, дачных работ. Причём, к труду тогда приучали с ранних лет. На картине мы видим совсем ещё маленьких детей - воспитанников детского сада. Но и они, несмотря на возраст, уже пытаются сделать что-то полезное. Мальчишки и девчонки работают на участке около садика, сажают лук. У них очень чётко распределены обязанности. Одна девочка делает лунки, двое её друзей высаживают луковицы в почву, потом другая девочка засыпает луковки землёй. К ним на помощь бежит ещё одна воспитанница детского сада - с ведром, она будет поливать грядки.</a:t>
            </a:r>
            <a:b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Лица у всех ребят сосредоточенные. Между тем видно, что сажать лук для них - очень увлекательное занятие. Всю весну и лето дети будут ухаживать за посадками, а после - соберут урожай и увидят воочию результат своего труда</a:t>
            </a: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642918"/>
            <a:ext cx="28441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Алексей Бортников "Весна пришла"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бортников весна пришла.jpg"/>
          <p:cNvPicPr>
            <a:picLocks noChangeAspect="1"/>
          </p:cNvPicPr>
          <p:nvPr/>
        </p:nvPicPr>
        <p:blipFill>
          <a:blip r:embed="rId2" cstate="print"/>
          <a:srcRect l="870" t="1452" r="869" b="1272"/>
          <a:stretch>
            <a:fillRect/>
          </a:stretch>
        </p:blipFill>
        <p:spPr>
          <a:xfrm>
            <a:off x="467544" y="0"/>
            <a:ext cx="5715040" cy="3388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293096"/>
            <a:ext cx="8136904" cy="230425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Как называется картина?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Рассмотрите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репродукцию картины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А.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Бортникова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"Весна пришла", чем заняты дети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Что делают мальчики и девочки?</a:t>
            </a:r>
          </a:p>
          <a:p>
            <a:pPr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USER\Downloads\MSudVy6Mw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882686" cy="4122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785794"/>
            <a:ext cx="5500726" cy="9286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А.Н. Комаров</a:t>
            </a:r>
            <a:endParaRPr lang="ru-RU" sz="3600" dirty="0"/>
          </a:p>
        </p:txBody>
      </p:sp>
      <p:pic>
        <p:nvPicPr>
          <p:cNvPr id="3" name="Рисунок 2" descr="1682420093_15-semja-ryse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142852"/>
            <a:ext cx="2666992" cy="1886897"/>
          </a:xfrm>
          <a:prstGeom prst="rect">
            <a:avLst/>
          </a:prstGeom>
        </p:spPr>
      </p:pic>
      <p:pic>
        <p:nvPicPr>
          <p:cNvPr id="4" name="Рисунок 3" descr="5844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14290"/>
            <a:ext cx="2286016" cy="3200423"/>
          </a:xfrm>
          <a:prstGeom prst="rect">
            <a:avLst/>
          </a:prstGeom>
        </p:spPr>
      </p:pic>
      <p:pic>
        <p:nvPicPr>
          <p:cNvPr id="6" name="Рисунок 5" descr="14 Комаро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4714884"/>
            <a:ext cx="2630441" cy="186468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2844" y="3503235"/>
            <a:ext cx="571500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Алексей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Никано́рович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Комаро́в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(1879—1977) — русский и советский живописец, скульптор, анималист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Любимая тема художника – животные в той естественной среде, в которой они обитают на воле. Большой знаток природы, он умеет тонко и достоверно передать характер, поведение зверей.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Алексей Никанорович иллюстрировал своими рисунками детские книги, журналы, учебники.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Картины А.Н. Комарова хранятся во многих музеях. Ему было присвоено почетное звание «Заслуженный деятель искусств РСФСР»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86578" y="6550223"/>
            <a:ext cx="1643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«Бегущий лось»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86578" y="2000240"/>
            <a:ext cx="17144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«Семья рысей»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2365112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2357430"/>
            <a:ext cx="2643206" cy="188189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215074" y="4286256"/>
            <a:ext cx="27860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«Дедушка </a:t>
            </a:r>
            <a:r>
              <a:rPr lang="ru-RU" sz="1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Мазай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и зайцы»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7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А.Н. Комаров «Наводнение»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3429000"/>
            <a:ext cx="878687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Ранняя весна! Природа оживает. Солнечные лучи согревают землю. Речка скоро совсем избавится ото льда, а деревья – от снежного покрова. Но март приносит в лес не только оживление, но и страшные несчастья. 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Наводнение!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Бурлящим потоком бежит вода, охватывая территорию все шире. Животным негде спрятаться от этого несчастья, им приходится очень трудно в этот период. Вода заполнила норку несчастного зайчика, и ему пришлось покинуть свой родной дом. Его шерстка вмиг стала мокрой, он сильно испугался и бросился куда глаза глядят. К счастью, он увидел спасительный сук дерева, расположенный близко к земле. Секунда – и зверек уже на ветке. Благодаря этой счастливой случайности он остался жив. Сидит зайчишка, сжавшись в комочек и дрожа от страха. Он прислоняется спиной к дереву и всеми силами старается задержаться здесь, не свалиться. При взгляде на него на глаза наворачиваются слезы, ведь он в любую минуту может упасть в воду и погибнуть. Однако в душе теплится надежда, что он спасется. Конечно, сразу вспоминается известная сказка «Дедушка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Мазай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 зайцы». Вот таких дрожащих зверьков и сажал в свою лодку этот добрый человек – кого с горки, кого с колеблющейся на воде ветки или трухлявого пня. И они доверяли </a:t>
            </a:r>
            <a:r>
              <a:rPr lang="ru-RU" sz="1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Мазаю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 не боялись его, ведь он не желал причинить им никакого зла, а напротив, спасал их. Где же этот добрый дедушка? Так и хочется призвать его, глядя на картину Комарова... Но, увы, это невозможно. </a:t>
            </a:r>
            <a:endParaRPr lang="ru-RU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наводнение.jpg"/>
          <p:cNvPicPr>
            <a:picLocks noChangeAspect="1"/>
          </p:cNvPicPr>
          <p:nvPr/>
        </p:nvPicPr>
        <p:blipFill>
          <a:blip r:embed="rId2" cstate="print"/>
          <a:srcRect l="12234" t="5692" r="14523" b="22498"/>
          <a:stretch>
            <a:fillRect/>
          </a:stretch>
        </p:blipFill>
        <p:spPr>
          <a:xfrm>
            <a:off x="571472" y="571480"/>
            <a:ext cx="3857652" cy="28329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429124" y="1071546"/>
            <a:ext cx="4572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можно обсудить с ребенком при рассматривании картины:</a:t>
            </a:r>
          </a:p>
          <a:p>
            <a:pPr algn="ctr"/>
            <a:endParaRPr lang="ru-RU" sz="1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Кто является главным героем картины?</a:t>
            </a:r>
          </a:p>
          <a:p>
            <a:pPr algn="ctr">
              <a:buFontTx/>
              <a:buChar char="-"/>
            </a:pPr>
            <a:endParaRPr lang="ru-RU" sz="1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какой момент художник запечатлел зайца?</a:t>
            </a:r>
          </a:p>
          <a:p>
            <a:pPr algn="ctr">
              <a:buFontTx/>
              <a:buChar char="-"/>
            </a:pPr>
            <a:endParaRPr lang="ru-RU" sz="1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Понравилась ли тебе картина? Чем?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-387424"/>
            <a:ext cx="8229600" cy="3874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332656"/>
            <a:ext cx="4284984" cy="62646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Кого изобразил на картине  «Наводнение» А.Н. Комаров?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Опишите животное: Какие у него голова, глаза, уши, шерсть?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Где сидит он?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Что чувствует, переживает?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Какие чувства вызывает у вас эта картина?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 descr="наводнение.jpg"/>
          <p:cNvPicPr>
            <a:picLocks noChangeAspect="1"/>
          </p:cNvPicPr>
          <p:nvPr/>
        </p:nvPicPr>
        <p:blipFill>
          <a:blip r:embed="rId2" cstate="print"/>
          <a:srcRect l="12234" t="5692" r="14523" b="22498"/>
          <a:stretch>
            <a:fillRect/>
          </a:stretch>
        </p:blipFill>
        <p:spPr>
          <a:xfrm>
            <a:off x="4427983" y="1333827"/>
            <a:ext cx="4716017" cy="346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142852"/>
            <a:ext cx="4071966" cy="64294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И.И. Левитан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5143512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Исаак Ильич Левитан (1860 - 1900) 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мастер  пейзажной живописи. Художник оставил нам много картин, этюдов и рисунков, которые сейчас находятся в Третьяковской галерее, Русском музее в </a:t>
            </a:r>
            <a:r>
              <a:rPr lang="ru-RU" sz="1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Санк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–Петербурге и в других музеях страны.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Современники называли Левитана поэтом русской природы. Рисовал он, в основном пейзажи.</a:t>
            </a:r>
          </a:p>
          <a:p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4" name="Рисунок 3" descr="scale_1200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1142984"/>
            <a:ext cx="3071834" cy="37537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58016" y="2643182"/>
            <a:ext cx="17859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«Март» - 1895г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8843688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714356"/>
            <a:ext cx="2286016" cy="18659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2857496"/>
            <a:ext cx="24802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«Березовая роща» - 1878г</a:t>
            </a:r>
            <a:endParaRPr lang="ru-RU" sz="1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загружен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857232"/>
            <a:ext cx="1369609" cy="193721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786578" y="4857760"/>
            <a:ext cx="19287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«Васильки»  - 1894г</a:t>
            </a:r>
            <a:endParaRPr lang="ru-RU" sz="1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7331970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0892" y="3000372"/>
            <a:ext cx="1357322" cy="179947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4282" y="4786322"/>
            <a:ext cx="25717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«Золотая осень» - 1895г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kartinu-mega-chemodan-1.jpg"/>
          <p:cNvPicPr>
            <a:picLocks noChangeAspect="1"/>
          </p:cNvPicPr>
          <p:nvPr/>
        </p:nvPicPr>
        <p:blipFill>
          <a:blip r:embed="rId6" cstate="print"/>
          <a:srcRect l="2375" t="9375" r="3257" b="20833"/>
          <a:stretch>
            <a:fillRect/>
          </a:stretch>
        </p:blipFill>
        <p:spPr>
          <a:xfrm>
            <a:off x="428596" y="3286124"/>
            <a:ext cx="2286016" cy="143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И.И. Левитан «Сирень»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836712"/>
            <a:ext cx="43924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«Сирень» Исаака Левитана 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продолжает тему букетов. Цветы стоят в простой вазе из тёмного стекла. В букете собраны разные оттенки сирени. Белые цветы придают сияния. От синих веет загадкой. Букет ярко освещён солнцем. Хочется смотреть на него снова и снова и думать о тёплых летних днях, красивой природе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можно обсудить с ребенком при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рассматривании картины «Сирень?</a:t>
            </a:r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каком жанре работал художник?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 называется картина?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заднем фоне?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изображено на картине?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Какие краски использовал художник при написании картины?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Какие чувства вызвала у вас картина?</a:t>
            </a:r>
          </a:p>
          <a:p>
            <a:pPr algn="just"/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a41b05ea82658fb98cf7c064d38b92f0-800x.jpg"/>
          <p:cNvPicPr>
            <a:picLocks noChangeAspect="1"/>
          </p:cNvPicPr>
          <p:nvPr/>
        </p:nvPicPr>
        <p:blipFill>
          <a:blip r:embed="rId2" cstate="print"/>
          <a:srcRect l="25625" t="22500" r="31250" b="2500"/>
          <a:stretch>
            <a:fillRect/>
          </a:stretch>
        </p:blipFill>
        <p:spPr>
          <a:xfrm>
            <a:off x="395536" y="908720"/>
            <a:ext cx="3833839" cy="500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357166"/>
            <a:ext cx="4429156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И.И. Машков </a:t>
            </a:r>
            <a:br>
              <a:rPr lang="ru-RU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0496" y="428625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Машков Илья Иванович (1881-1944)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русский и советский художник-живописец. Основным жанром, в котором он наиболее полно и ярко проявил свое дарование, был натюрморт.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1faddc8225e57c20435e12b7054ebb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928670"/>
            <a:ext cx="3714776" cy="31575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282" y="3286124"/>
            <a:ext cx="2643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«Снедь московская. Хлебы»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scale_1200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857232"/>
            <a:ext cx="2500330" cy="22419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71472" y="6072206"/>
            <a:ext cx="1868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«Фрукты на блюде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(Синие сливы)»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scale_24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214818"/>
            <a:ext cx="2500909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0"/>
            <a:ext cx="8712968" cy="847281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0000"/>
                </a:solidFill>
                <a:latin typeface="Gerbera"/>
              </a:rPr>
              <a:t/>
            </a:r>
            <a:br>
              <a:rPr lang="ru-RU" sz="3100" b="1" dirty="0" smtClean="0">
                <a:solidFill>
                  <a:srgbClr val="000000"/>
                </a:solidFill>
                <a:latin typeface="Gerbera"/>
              </a:rPr>
            </a:br>
            <a:r>
              <a:rPr lang="ru-RU" sz="3100" b="1" dirty="0">
                <a:solidFill>
                  <a:srgbClr val="000000"/>
                </a:solidFill>
                <a:latin typeface="Gerbera"/>
              </a:rPr>
              <a:t/>
            </a:r>
            <a:br>
              <a:rPr lang="ru-RU" sz="3100" b="1" dirty="0">
                <a:solidFill>
                  <a:srgbClr val="000000"/>
                </a:solidFill>
                <a:latin typeface="Gerbera"/>
              </a:rPr>
            </a:b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Gerbera"/>
              </a:rPr>
              <a:t>Илья Иванович Машков «Синие сливы»</a:t>
            </a:r>
            <a:b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Gerbera"/>
              </a:rPr>
            </a:br>
            <a:r>
              <a:rPr lang="ru-RU" sz="3100" b="1" dirty="0">
                <a:solidFill>
                  <a:srgbClr val="000000"/>
                </a:solidFill>
                <a:latin typeface="Gerbera"/>
              </a:rPr>
              <a:t/>
            </a:r>
            <a:br>
              <a:rPr lang="ru-RU" sz="3100" b="1" dirty="0">
                <a:solidFill>
                  <a:srgbClr val="000000"/>
                </a:solidFill>
                <a:latin typeface="Gerbera"/>
              </a:rPr>
            </a:br>
            <a:endParaRPr lang="ru-RU" sz="31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rbera"/>
              </a:rPr>
              <a:t>Описание картины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rbera"/>
              </a:rPr>
              <a:t>Машкова  И.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rbera"/>
              </a:rPr>
              <a:t>И.называют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rbera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rbera"/>
              </a:rPr>
              <a:t>«королем натюрмортов», и это звание вполне заслужено. «Фрукты на блюде» написаны в период освоения художником плоскостной живописи, жанра вывески. Этот натюрморт – старт Машкова в жанре. Здесь максимально упрощена и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rbera"/>
              </a:rPr>
              <a:t>примитивизирована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rbera"/>
              </a:rPr>
              <a:t> композиция. Если уж центр – то это будет ярко-оранжевый апельсин, вокруг – темные, как ночь, сливы. Белая смятая скатерть и серый нейтральный фон отлично оттеняют яркость и фактуру персиков и яблок вокруг блюда.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30" name="Picture 6" descr="https://www.syl.ru/misc/i/ai/388293/25437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47281"/>
            <a:ext cx="4189620" cy="287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3861048"/>
            <a:ext cx="48245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можно обсудить с ребенком при рассматривании 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«Синие сливы":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спросите, что изображено на картине;</a:t>
            </a:r>
            <a:b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почему художник назвал картину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«Синие сливы";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какое время года олицетворяет картина и почему;</a:t>
            </a:r>
            <a:b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-какие цвета использовал художник для написания картины;</a:t>
            </a:r>
            <a:b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сколько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фрукты 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изображено на картине, чего больше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персиков, яблок, апельсинов, слив,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попробуйте составить свой натюрморт из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фруктов.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195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ПРИМЕРНЫЙ ПЕРЕЧЕНЬ</a:t>
            </a:r>
            <a:b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ПРОИЗВЕДЕНИЙ ИСКУССТВА</a:t>
            </a:r>
            <a:b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ДЕТЕЙ ДОШКОЛЬНОГО ВОЗРАСТА</a:t>
            </a:r>
            <a:b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СООТВЕТСТВИИ С ФОП ДО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72816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 4 до 5 лет:</a:t>
            </a:r>
          </a:p>
          <a:p>
            <a:r>
              <a:rPr lang="ru-RU" sz="1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Иллюстрации, репродукции картин: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И.Е. Репин «Яблоки и листья»</a:t>
            </a:r>
          </a:p>
          <a:p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В.М.Васнецов «Снегурочка»</a:t>
            </a:r>
          </a:p>
          <a:p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В.А. Тропинин «Девочка с куклой»</a:t>
            </a:r>
          </a:p>
          <a:p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А.И. Бортников «Весна пришла»</a:t>
            </a:r>
          </a:p>
          <a:p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А.Н. Комаров «Наводнение»</a:t>
            </a:r>
          </a:p>
          <a:p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И.И. Левитан «Сирень» </a:t>
            </a:r>
          </a:p>
          <a:p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И.И. Машков  «Синие сливы»</a:t>
            </a:r>
          </a:p>
          <a:p>
            <a:pPr>
              <a:buFont typeface="Wingdings" pitchFamily="2" charset="2"/>
              <a:buChar char="q"/>
            </a:pPr>
            <a:endParaRPr lang="ru-RU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К. С. Петров-Водкин «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Яблоки на красном фоне»</a:t>
            </a:r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endParaRPr lang="ru-RU" sz="1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Иллюстрации </a:t>
            </a:r>
            <a:r>
              <a:rPr lang="ru-RU" sz="1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книгам: 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В.В. Лебедев к книге С.Я. Маршака «Усатый – полосатый»</a:t>
            </a: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66" name="AutoShape 2" descr="https://top-fon.com/uploads/posts/2023-02/1675518358_top-fon-com-p-fon-dlya-prezentatsii-khudozhniki-1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1656088973_12-flomaster-club-p-palitra-risunok-krasivo-1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20000">
            <a:off x="4143372" y="2786058"/>
            <a:ext cx="4714876" cy="2460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27404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Кузьма Сергеевич Петров-Водкин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63888" y="692696"/>
            <a:ext cx="5580112" cy="61653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5 ноября 1878 года в Хвалынске в семье простого сапожника появился на свет Кузьма Сергеевич Петров-Водкин — будущий великий русский живописец, талантливый искусствовед и писатель. Еще в ранние гимназические годы юноша увлекся написанием икон. Потому в 1893 году он отправился изучать живопись в Самару, а затем поступил в училище А. Л.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Штиглица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в Петербурге, где занимался техническим рисованием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Свой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творческий путь живописец начал с росписи церковных сводов в Петербурге. Затем в 1897 году он перебрался в Москву и стал студентом местного училища живописи, ваяния и зодчества. Тогда Петров-Водкин зарабатывал на жизнь росписью изделий, выпускаемых керамическим заводом, находящимся в Подмосковье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После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окончания училища в 1905 году художник отправился в Париж для продолжения образования. В этом городе он прожил до 1908 года, успев также побывать в Северной Африке и Италии.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Важную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часть в биографии живописца занимает история его преподавательской деятельности. Он был педагогом во многих художественных вузах страны. В 1932 году Петров-Водкин стал первым председателем Союза советских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художников в Ленинграде.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Умер художник в Ленинграде 15 февраля 1939 года.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600" dirty="0" smtClean="0"/>
          </a:p>
          <a:p>
            <a:endParaRPr lang="ru-RU" sz="1600" dirty="0"/>
          </a:p>
        </p:txBody>
      </p:sp>
      <p:pic>
        <p:nvPicPr>
          <p:cNvPr id="2050" name="Picture 2" descr="https://avatars.mds.yandex.net/i?id=deb18793efda276574fad1179a7cd4f544bc88b8-10811833-images-thumbs&amp;n=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3175553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096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95098" y="908720"/>
            <a:ext cx="4053812" cy="288784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5578" y="908720"/>
            <a:ext cx="4071222" cy="5688632"/>
          </a:xfrm>
        </p:spPr>
        <p:txBody>
          <a:bodyPr>
            <a:normAutofit fontScale="32500" lnSpcReduction="20000"/>
          </a:bodyPr>
          <a:lstStyle/>
          <a:p>
            <a:r>
              <a:rPr lang="ru-RU" sz="5500" dirty="0">
                <a:solidFill>
                  <a:schemeClr val="tx2">
                    <a:lumMod val="75000"/>
                  </a:schemeClr>
                </a:solidFill>
              </a:rPr>
              <a:t>Нарядные, разноцветные, спелые, желтые, желто-зелёные, желто-малиновые, есть даже белое очень спелое яблоко, его так и называют «Белый налив». Яблоко налилось сладким соком, вызрело на солнышке, стало белое, спелое, сочное. А какого цвета на картине очень много? Красного! Правильно! Красная скатерть. Да, чтобы они заиграли своими красками, стали еще ярче. Вот такая нарядная яркая картина – натюрморт. Художник дал ей название: «Яблоки на красном фоне». Он хотел порадовать нас красотой этих яблок, доставить нам удовольствие.</a:t>
            </a:r>
          </a:p>
          <a:p>
            <a:r>
              <a:rPr lang="ru-RU" sz="5500" dirty="0">
                <a:solidFill>
                  <a:schemeClr val="tx2">
                    <a:lumMod val="75000"/>
                  </a:schemeClr>
                </a:solidFill>
              </a:rPr>
              <a:t>Художник, прежде чем нарисовать натюрморт, сначала его составляет, выстраивает. Вот и мы, глядя на эту картину, попробуем составить такой же натюрморт.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0"/>
            <a:ext cx="8075240" cy="90872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Петров-Водкин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Кузьма Сергеевич 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«Яблоки на красном фоне»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3796565"/>
            <a:ext cx="43204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Что можно обсудить с ребенком при рассматривании "Яблок 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красном фоне":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спросите, что изображено на картине;</a:t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почему художник назвал картину "Яблоки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красном фоне";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-какие цвета использовал художник для написания картины;</a:t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сколько яблок изображено на картине,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покажи 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какие яблоки большие, какие поменьше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попробуйте составить свой натюрморт из яблок 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драпировки.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390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4857784" cy="50006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В.В. Лебедев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1071546"/>
            <a:ext cx="471487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 мая родился Владимир Васильевич ЛЕБЕДЕВ (1891-1967), русский художник, иллюстратор детских книг.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Однажды молодой Маршак пришёл по делу в типографию маленького издательства «Радуга», выпускавшего детские книжки. На полу валялась бумажка — случайно упавший оттиск с рисунком незнакомого автора. Маршак поднял листок и тут же сказал директору издательства, стоявшему рядом: «Я хочу, чтобы мои стихи иллюстрировал этот художник».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Так началось многолетнее содружество, из которого, как из крепкого корня, выросла и расцвела наша новая детская литература первой половины минувшего века. Маршак и Лебедев были почти ровесники (Маршак всего на четыре года старше). Выпустив первую совместную книжку в 1924 году, они уже не расставались и работали вместе всю жизнь. На обложках книг фамилии Маршака и Лебедева всегда были написаны шрифтом одинакового размера. Всё самое замечательное и любимое — «Багаж», «Цирк», «Сказка о глупом мышонке», «Вот какой Рассеянный» — всё рисовал Лебедев, причём иногда рисовал, опережая стихи. </a:t>
            </a:r>
            <a:endParaRPr lang="ru-RU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b8e07f37f92c50584504795502b3265a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4071966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Иллюстрации В.В. Лебедева к книге С.Я. Маршака «Усатый – полосатый»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5" name="Рисунок 4" descr="BPqiHHDfB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2000263" cy="2608452"/>
          </a:xfrm>
          <a:prstGeom prst="rect">
            <a:avLst/>
          </a:prstGeom>
        </p:spPr>
      </p:pic>
      <p:pic>
        <p:nvPicPr>
          <p:cNvPr id="6" name="Рисунок 5" descr="Ysteun2sjM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484784"/>
            <a:ext cx="1857387" cy="2556403"/>
          </a:xfrm>
          <a:prstGeom prst="rect">
            <a:avLst/>
          </a:prstGeom>
        </p:spPr>
      </p:pic>
      <p:pic>
        <p:nvPicPr>
          <p:cNvPr id="7" name="Рисунок 6" descr="u1PklTrqVt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500174"/>
            <a:ext cx="1857388" cy="2512504"/>
          </a:xfrm>
          <a:prstGeom prst="rect">
            <a:avLst/>
          </a:prstGeom>
        </p:spPr>
      </p:pic>
      <p:pic>
        <p:nvPicPr>
          <p:cNvPr id="8" name="Рисунок 7" descr="G6y3srmzbF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29454" y="1571612"/>
            <a:ext cx="1819088" cy="2500330"/>
          </a:xfrm>
          <a:prstGeom prst="rect">
            <a:avLst/>
          </a:prstGeom>
        </p:spPr>
      </p:pic>
      <p:pic>
        <p:nvPicPr>
          <p:cNvPr id="9" name="Рисунок 8" descr="oiTg8tBDgE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4283216"/>
            <a:ext cx="1785950" cy="2431932"/>
          </a:xfrm>
          <a:prstGeom prst="rect">
            <a:avLst/>
          </a:prstGeom>
        </p:spPr>
      </p:pic>
      <p:pic>
        <p:nvPicPr>
          <p:cNvPr id="11" name="Рисунок 10" descr="OqEyB23Uj1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71736" y="4270212"/>
            <a:ext cx="1785950" cy="2444935"/>
          </a:xfrm>
          <a:prstGeom prst="rect">
            <a:avLst/>
          </a:prstGeom>
        </p:spPr>
      </p:pic>
      <p:pic>
        <p:nvPicPr>
          <p:cNvPr id="12" name="Рисунок 11" descr="TC9rY2vV-rM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14876" y="4286256"/>
            <a:ext cx="1785950" cy="2422268"/>
          </a:xfrm>
          <a:prstGeom prst="rect">
            <a:avLst/>
          </a:prstGeom>
        </p:spPr>
      </p:pic>
      <p:pic>
        <p:nvPicPr>
          <p:cNvPr id="13" name="Рисунок 12" descr="jWncxvvMbBo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00892" y="4357694"/>
            <a:ext cx="1714512" cy="2372514"/>
          </a:xfrm>
          <a:prstGeom prst="rect">
            <a:avLst/>
          </a:prstGeom>
        </p:spPr>
      </p:pic>
      <p:pic>
        <p:nvPicPr>
          <p:cNvPr id="14" name="Рисунок 13" descr="jWncxvvMbBo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20272" y="4485486"/>
            <a:ext cx="1714512" cy="2372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Ysteun2sjM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9464" y="29140"/>
            <a:ext cx="4824536" cy="682886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260648"/>
            <a:ext cx="4067944" cy="619268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Кого изобразил на  картинке художник?</a:t>
            </a:r>
          </a:p>
          <a:p>
            <a:r>
              <a:rPr lang="ru-RU" dirty="0" smtClean="0"/>
              <a:t>Какая была девочка?</a:t>
            </a:r>
          </a:p>
          <a:p>
            <a:r>
              <a:rPr lang="ru-RU" dirty="0" smtClean="0"/>
              <a:t>Кто был усатым –полосам?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1PklTrqVt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9463" y="0"/>
            <a:ext cx="4824537" cy="6784028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323528" y="908721"/>
            <a:ext cx="3816424" cy="2376264"/>
          </a:xfrm>
        </p:spPr>
        <p:txBody>
          <a:bodyPr/>
          <a:lstStyle/>
          <a:p>
            <a:r>
              <a:rPr lang="ru-RU" dirty="0" smtClean="0"/>
              <a:t>Каким словам учила девочка котенка?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6y3srmzb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01418" y="0"/>
            <a:ext cx="4942582" cy="685800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2174875"/>
            <a:ext cx="4040188" cy="3951288"/>
          </a:xfrm>
        </p:spPr>
        <p:txBody>
          <a:bodyPr/>
          <a:lstStyle/>
          <a:p>
            <a:r>
              <a:rPr lang="ru-RU" dirty="0" smtClean="0"/>
              <a:t>С чем играет котенок?</a:t>
            </a:r>
          </a:p>
          <a:p>
            <a:r>
              <a:rPr lang="ru-RU" dirty="0" smtClean="0"/>
              <a:t>Кто </a:t>
            </a:r>
            <a:r>
              <a:rPr lang="ru-RU" dirty="0" err="1" smtClean="0"/>
              <a:t>подскользнулся</a:t>
            </a:r>
            <a:r>
              <a:rPr lang="ru-RU" dirty="0" smtClean="0"/>
              <a:t> и упал?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iTg8tBDgE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83182" y="102844"/>
            <a:ext cx="4960818" cy="6755156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251520" y="1196752"/>
            <a:ext cx="3528392" cy="4615409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Что произошло с постелью?</a:t>
            </a:r>
          </a:p>
          <a:p>
            <a:r>
              <a:rPr lang="ru-RU" dirty="0" smtClean="0"/>
              <a:t>Куда перебрался котенок?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qEyB23Uj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8914" y="0"/>
            <a:ext cx="4975086" cy="6810808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251520" y="2276872"/>
            <a:ext cx="3744416" cy="1224136"/>
          </a:xfrm>
        </p:spPr>
        <p:txBody>
          <a:bodyPr/>
          <a:lstStyle/>
          <a:p>
            <a:r>
              <a:rPr lang="ru-RU" dirty="0" smtClean="0"/>
              <a:t>Как спал котенок?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C9rY2vV-r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3440" y="0"/>
            <a:ext cx="5040560" cy="6669359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251520" y="1412777"/>
            <a:ext cx="3600400" cy="2880320"/>
          </a:xfrm>
        </p:spPr>
        <p:txBody>
          <a:bodyPr/>
          <a:lstStyle/>
          <a:p>
            <a:r>
              <a:rPr lang="ru-RU" dirty="0" smtClean="0"/>
              <a:t>Куда пошла гулять девочка с котенком?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78581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И.Е.Репин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Репин яблоки и листь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3857628"/>
            <a:ext cx="2609739" cy="2061796"/>
          </a:xfrm>
          <a:prstGeom prst="rect">
            <a:avLst/>
          </a:prstGeom>
        </p:spPr>
      </p:pic>
      <p:pic>
        <p:nvPicPr>
          <p:cNvPr id="4" name="Рисунок 3" descr="slide-14.jpg"/>
          <p:cNvPicPr>
            <a:picLocks noChangeAspect="1"/>
          </p:cNvPicPr>
          <p:nvPr/>
        </p:nvPicPr>
        <p:blipFill>
          <a:blip r:embed="rId3" cstate="print"/>
          <a:srcRect l="27112" t="20970" r="24823" b="4164"/>
          <a:stretch>
            <a:fillRect/>
          </a:stretch>
        </p:blipFill>
        <p:spPr>
          <a:xfrm>
            <a:off x="142844" y="500042"/>
            <a:ext cx="2500298" cy="29170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844" y="3571876"/>
            <a:ext cx="257176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Илья Ефимович Репин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великий русский художник-реалист, мастер портрета, жанровой и исторической картины.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Данный натюрморт был написан художником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1879 году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4P9x_gFssh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928670"/>
            <a:ext cx="2714644" cy="2035983"/>
          </a:xfrm>
          <a:prstGeom prst="rect">
            <a:avLst/>
          </a:prstGeom>
        </p:spPr>
      </p:pic>
      <p:pic>
        <p:nvPicPr>
          <p:cNvPr id="7" name="Рисунок 6" descr="Tatyana_Stepanovna_by_Rep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857232"/>
            <a:ext cx="1643074" cy="207197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857884" y="2928934"/>
            <a:ext cx="2857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Портрет Татьяны Степановны Репиной,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матери художника» – 1867г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5857892"/>
            <a:ext cx="250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«Стрекоза» - дочь художника Вера, 1884г 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800px-Ilya_Repin_-_Dragonfly._Painter's_daughter_portrait_-_Google_Art_Projec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3714752"/>
            <a:ext cx="1571636" cy="208045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57488" y="3000372"/>
            <a:ext cx="26379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«Бурлаки на Волге» - 1870г 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57884" y="6000768"/>
            <a:ext cx="25972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«Яблоки и листья» - 1879г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jWncxvvMbB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88024" y="0"/>
            <a:ext cx="4955976" cy="6857999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0" y="1412776"/>
            <a:ext cx="3923928" cy="1584176"/>
          </a:xfrm>
        </p:spPr>
        <p:txBody>
          <a:bodyPr/>
          <a:lstStyle/>
          <a:p>
            <a:r>
              <a:rPr lang="ru-RU" dirty="0" smtClean="0"/>
              <a:t>С кем гуляла девочка?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214686"/>
            <a:ext cx="88583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Натюрморт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- жанр живописи, в котором отражают предметы, окружающие человека, а также цветы, плоды, птицы и другие элементы живой природы.</a:t>
            </a:r>
            <a:b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Натюрморт не был основным жанром живописца, но посмотрите на эти яблоки, лежащие на столе вместе с осенними листьями! Они осязаемы, душисты их хочется взять в руки, поднести к лицу и вдохнуть густой аромат сада. Как не похожи они на блестящие лакированные фрукты некоторых мастеров натюрморта.</a:t>
            </a:r>
            <a:b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можно обсудить с ребенком при рассматривании "Яблок и листьев":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спросите, что изображено на картине;</a:t>
            </a:r>
            <a:b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почему художник назвал картину "Яблоки и листья";</a:t>
            </a:r>
            <a:b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какое время года олицетворяет картина и почему;</a:t>
            </a:r>
            <a:b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-какие цвета использовал художник для написания картины;</a:t>
            </a:r>
            <a:b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сколько яблок изображено на картине, чего больше яблок или листьев, покажи маленькие и большие листья;</a:t>
            </a:r>
            <a:b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попробуйте составить свой натюрморт из яблок и листьев.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age-9.jpg"/>
          <p:cNvPicPr>
            <a:picLocks noChangeAspect="1"/>
          </p:cNvPicPr>
          <p:nvPr/>
        </p:nvPicPr>
        <p:blipFill>
          <a:blip r:embed="rId2" cstate="print"/>
          <a:srcRect l="12499" t="29167" r="8333" b="4166"/>
          <a:stretch>
            <a:fillRect/>
          </a:stretch>
        </p:blipFill>
        <p:spPr>
          <a:xfrm>
            <a:off x="3643306" y="214290"/>
            <a:ext cx="4643470" cy="29327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7158" y="857232"/>
            <a:ext cx="27860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И.Е.Репин «Яблоки и листья»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0"/>
            <a:ext cx="5214974" cy="7858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В.М. Васнецов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img8.jpg"/>
          <p:cNvPicPr>
            <a:picLocks noChangeAspect="1"/>
          </p:cNvPicPr>
          <p:nvPr/>
        </p:nvPicPr>
        <p:blipFill>
          <a:blip r:embed="rId2" cstate="print"/>
          <a:srcRect l="19687" t="3750" r="30625" b="3749"/>
          <a:stretch>
            <a:fillRect/>
          </a:stretch>
        </p:blipFill>
        <p:spPr>
          <a:xfrm>
            <a:off x="5643570" y="2714620"/>
            <a:ext cx="1214446" cy="1695642"/>
          </a:xfrm>
          <a:prstGeom prst="rect">
            <a:avLst/>
          </a:prstGeom>
        </p:spPr>
      </p:pic>
      <p:pic>
        <p:nvPicPr>
          <p:cNvPr id="5" name="Рисунок 4" descr="1684134710general_pages_15_May_2023_i55429_skazochnik_s_kistu_v_rukax_175_.png"/>
          <p:cNvPicPr>
            <a:picLocks noChangeAspect="1"/>
          </p:cNvPicPr>
          <p:nvPr/>
        </p:nvPicPr>
        <p:blipFill>
          <a:blip r:embed="rId3" cstate="print"/>
          <a:srcRect l="3125" t="5208" r="51563" b="5208"/>
          <a:stretch>
            <a:fillRect/>
          </a:stretch>
        </p:blipFill>
        <p:spPr>
          <a:xfrm>
            <a:off x="642910" y="785794"/>
            <a:ext cx="2786082" cy="413108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4929198"/>
            <a:ext cx="285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Виктор Михайлович Васнецов  (1848 – 1926гг.)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один из художников, создававших полотна на темы сказок и былин.</a:t>
            </a:r>
          </a:p>
        </p:txBody>
      </p:sp>
      <p:pic>
        <p:nvPicPr>
          <p:cNvPr id="8" name="Рисунок 7" descr="slide-23.jpg"/>
          <p:cNvPicPr>
            <a:picLocks noChangeAspect="1"/>
          </p:cNvPicPr>
          <p:nvPr/>
        </p:nvPicPr>
        <p:blipFill>
          <a:blip r:embed="rId4" cstate="print"/>
          <a:srcRect l="27111"/>
          <a:stretch>
            <a:fillRect/>
          </a:stretch>
        </p:blipFill>
        <p:spPr>
          <a:xfrm>
            <a:off x="6643702" y="857232"/>
            <a:ext cx="2071702" cy="15932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643702" y="2428868"/>
            <a:ext cx="20717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«Богатыри» -1898г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cosplayit12.jpg"/>
          <p:cNvPicPr>
            <a:picLocks noChangeAspect="1"/>
          </p:cNvPicPr>
          <p:nvPr/>
        </p:nvPicPr>
        <p:blipFill>
          <a:blip r:embed="rId5" cstate="print"/>
          <a:srcRect r="51563"/>
          <a:stretch>
            <a:fillRect/>
          </a:stretch>
        </p:blipFill>
        <p:spPr>
          <a:xfrm>
            <a:off x="4357686" y="928670"/>
            <a:ext cx="1452788" cy="157163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214811" y="2500306"/>
            <a:ext cx="16430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«Аленушка» -1881г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72132" y="4357694"/>
            <a:ext cx="15716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«Снегурочка» -1899г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wih20v2p-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15206" y="4572008"/>
            <a:ext cx="1342654" cy="164307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429388" y="6143644"/>
            <a:ext cx="27146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«Иван – царевич на сером волке» - 1889г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slide10-l.jpg"/>
          <p:cNvPicPr>
            <a:picLocks noChangeAspect="1"/>
          </p:cNvPicPr>
          <p:nvPr/>
        </p:nvPicPr>
        <p:blipFill>
          <a:blip r:embed="rId7" cstate="print"/>
          <a:srcRect l="22656" t="20833" r="23437" b="27083"/>
          <a:stretch>
            <a:fillRect/>
          </a:stretch>
        </p:blipFill>
        <p:spPr>
          <a:xfrm>
            <a:off x="3643306" y="4714884"/>
            <a:ext cx="2286016" cy="165653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857620" y="6357958"/>
            <a:ext cx="17346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«Гусляры» -1899г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8.jpg"/>
          <p:cNvPicPr>
            <a:picLocks noChangeAspect="1"/>
          </p:cNvPicPr>
          <p:nvPr/>
        </p:nvPicPr>
        <p:blipFill>
          <a:blip r:embed="rId2" cstate="print"/>
          <a:srcRect l="19062" t="3750" r="30312" b="5000"/>
          <a:stretch>
            <a:fillRect/>
          </a:stretch>
        </p:blipFill>
        <p:spPr>
          <a:xfrm>
            <a:off x="142845" y="1142984"/>
            <a:ext cx="4121874" cy="55721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6248" y="0"/>
            <a:ext cx="464347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Сказочно красивая зимняя ночь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заснеженный лес, залитый лунным светом. На лесной полянке царит звенящая тишина.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Снегурочка только что вышла из леса, она уже готова сделать первый шаг навстречу людям. Вдали виднеются огни деревни. В эту минуту она, испуганная, бледная, но решительная, последний раз оглядывается на свой дом - лес. Прекрасные глаза Снегурочки таят множество загадок. О чем она задумалась этой лунной ночью?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Снегурочка, смотрим вдаль, прислушиваемся к тишине леса и невольно ждем чего-то чудесного и сказочного.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Хрупкой и трогательной выглядит юная Снегурочка. Вся она – воплощение снежной чистоты и удивительной нежности.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Ее наряд из парчи </a:t>
            </a:r>
            <a:r>
              <a:rPr lang="ru-RU" sz="1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(шубка, рукавицы, шапка)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вобрал в себя все оттенки снега, леса, неба. Ослепительно белый снег, сине-зеленая ночь, молодые елочки на переднем плане - все в картине прописано с необыкновенной красотой и точностью.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можно обсудить с ребенком при рассматривании «Снегурочки":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вы видите картине В. Васнецова </a:t>
            </a:r>
            <a:r>
              <a:rPr lang="ru-RU" sz="1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«Снегурочка»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Как художник изобразил лес, природу?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Какая Снегурочка?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Где стоит Снегурочка? Что изобразил художник на заднем плане?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Как чувствует себя Снегурочка, какое у неё настроение?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Понравилась ли тебе картина? Чем?</a:t>
            </a:r>
          </a:p>
          <a:p>
            <a:endParaRPr lang="ru-RU" sz="1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0"/>
            <a:ext cx="3929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В.М. Васнецов «Снегурочка»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825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В.А. Тропинин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4429133"/>
            <a:ext cx="36433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Василий Андреевич Тропинин (1776–1857) </a:t>
            </a:r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— русский живописец, мастер романтического и реалистического портретов. Первый из русских художников, который создал так много детских портретов которые пронизаны невинностью, непосредственностью и мечтательностью</a:t>
            </a:r>
          </a:p>
          <a:p>
            <a:endParaRPr lang="ru-RU" dirty="0"/>
          </a:p>
        </p:txBody>
      </p:sp>
      <p:pic>
        <p:nvPicPr>
          <p:cNvPr id="4" name="Рисунок 3" descr="tropinin_kruzhevniz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857628"/>
            <a:ext cx="1958369" cy="25814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00826" y="3357562"/>
            <a:ext cx="2357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«Девушка с горшком роз» - 1850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6429396"/>
            <a:ext cx="20982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«Кружевница» - 1823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fmg5e7a24a2c0f33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500042"/>
            <a:ext cx="2333325" cy="2896853"/>
          </a:xfrm>
          <a:prstGeom prst="rect">
            <a:avLst/>
          </a:prstGeom>
        </p:spPr>
      </p:pic>
      <p:pic>
        <p:nvPicPr>
          <p:cNvPr id="8" name="Рисунок 7" descr="800px-Tropinin-sel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857232"/>
            <a:ext cx="2811898" cy="351838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206849" y="6429396"/>
            <a:ext cx="29371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«Мальчик с топориком» - 1810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Тропинин_Мальчик-с-топориком_18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3857628"/>
            <a:ext cx="1931845" cy="2571768"/>
          </a:xfrm>
          <a:prstGeom prst="rect">
            <a:avLst/>
          </a:prstGeom>
        </p:spPr>
      </p:pic>
      <p:pic>
        <p:nvPicPr>
          <p:cNvPr id="11" name="Рисунок 10" descr="32557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428604"/>
            <a:ext cx="2357454" cy="29674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57158" y="3429000"/>
            <a:ext cx="25121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«Девочка с куклой» -1841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8143932" cy="5825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В.А. Тропинин «Девочка с куклой»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maxresdefault.jpg"/>
          <p:cNvPicPr>
            <a:picLocks noChangeAspect="1"/>
          </p:cNvPicPr>
          <p:nvPr/>
        </p:nvPicPr>
        <p:blipFill>
          <a:blip r:embed="rId2" cstate="print"/>
          <a:srcRect l="20312" t="11111" r="44531" b="11020"/>
          <a:stretch>
            <a:fillRect/>
          </a:stretch>
        </p:blipFill>
        <p:spPr>
          <a:xfrm>
            <a:off x="4786282" y="1000108"/>
            <a:ext cx="4357718" cy="54292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844" y="1000108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«Девочка с куклой» (1841г.)  - одна из теплых и душевных картин, которая передает зрителю уютную атмосферу и ребенка, держащего игрушку. Художник намеренно использует этот прием и отвлекает внимание зрителя от детской натуры, создавая обобщенный образ детей. Известный русский художник Тропинин изобразил ребенка, наслаждающегося моментом и радостью игры с куклой. Когда вы посмотрите на эту картину, на вашем лице появится улыбка от того, какая теплая, живая и яркая эта работа. Зритель может насладиться красивой и милой сценой, в которой раскрывается характер ребенка.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картине художник показал красивую маленькую девочку, в руках которой кукла, а на заднем плане видны остальные игрушки прекрасной малышки. Теплая и домашняя атмосфера — вот цель, которую художник достиг и весьма успешно.</a:t>
            </a: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maxresdefault.jpg"/>
          <p:cNvPicPr>
            <a:picLocks noChangeAspect="1"/>
          </p:cNvPicPr>
          <p:nvPr/>
        </p:nvPicPr>
        <p:blipFill>
          <a:blip r:embed="rId2" cstate="print"/>
          <a:srcRect l="20312" t="11111" r="44531" b="11020"/>
          <a:stretch>
            <a:fillRect/>
          </a:stretch>
        </p:blipFill>
        <p:spPr>
          <a:xfrm>
            <a:off x="4786282" y="908720"/>
            <a:ext cx="4357718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476672"/>
            <a:ext cx="3888432" cy="58326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 каком жанре написана картина?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Как называется картина?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Кого изобразил художник на картине?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Что изобразил художник на заднем плане?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Какие чувства вызывает картина?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USER\Downloads\maxresdefault.jpg"/>
          <p:cNvPicPr>
            <a:picLocks noChangeAspect="1" noChangeArrowheads="1"/>
          </p:cNvPicPr>
          <p:nvPr/>
        </p:nvPicPr>
        <p:blipFill>
          <a:blip r:embed="rId2" cstate="print"/>
          <a:srcRect l="20425" t="10893" r="44853" b="11643"/>
          <a:stretch>
            <a:fillRect/>
          </a:stretch>
        </p:blipFill>
        <p:spPr bwMode="auto">
          <a:xfrm>
            <a:off x="4355975" y="548680"/>
            <a:ext cx="4475747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1860</Words>
  <Application>Microsoft Office PowerPoint</Application>
  <PresentationFormat>Экран (4:3)</PresentationFormat>
  <Paragraphs>159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КАРТОТЕКА ПРОИЗВЕДЕНИЙ ИСКУССТВА ДЛЯ ДЕТЕЙ 4 – 5 ЛЕТ В СООТВЕТСТВИИ С ФЕДЕРАЛЬНОЙ ОБРАЗОВАТЕЛЬНОЙ ПРОГРАММОЙ ДОШКОЛЬНОГО ОБРАЗОВАНИЯ </vt:lpstr>
      <vt:lpstr>ПРИМЕРНЫЙ ПЕРЕЧЕНЬ ПРОИЗВЕДЕНИЙ ИСКУССТВА ДЛЯ ДЕТЕЙ ДОШКОЛЬНОГО ВОЗРАСТА В СООТВЕТСТВИИ С ФОП ДО </vt:lpstr>
      <vt:lpstr>И.Е.Репин</vt:lpstr>
      <vt:lpstr>Слайд 4</vt:lpstr>
      <vt:lpstr>В.М. Васнецов</vt:lpstr>
      <vt:lpstr>Слайд 6</vt:lpstr>
      <vt:lpstr>В.А. Тропинин</vt:lpstr>
      <vt:lpstr>В.А. Тропинин «Девочка с куклой»</vt:lpstr>
      <vt:lpstr>Слайд 9</vt:lpstr>
      <vt:lpstr>А.И. Бортников</vt:lpstr>
      <vt:lpstr>Слайд 11</vt:lpstr>
      <vt:lpstr>Слайд 12</vt:lpstr>
      <vt:lpstr>А.Н. Комаров</vt:lpstr>
      <vt:lpstr>А.Н. Комаров «Наводнение»</vt:lpstr>
      <vt:lpstr>Слайд 15</vt:lpstr>
      <vt:lpstr>И.И. Левитан</vt:lpstr>
      <vt:lpstr>И.И. Левитан «Сирень»</vt:lpstr>
      <vt:lpstr> И.И. Машков  </vt:lpstr>
      <vt:lpstr>  Илья Иванович Машков «Синие сливы»  </vt:lpstr>
      <vt:lpstr>Кузьма Сергеевич Петров-Водкин</vt:lpstr>
      <vt:lpstr> Петров-Водкин Кузьма Сергеевич  «Яблоки на красном фоне» </vt:lpstr>
      <vt:lpstr>В.В. Лебедев  </vt:lpstr>
      <vt:lpstr>Иллюстрации В.В. Лебедева к книге С.Я. Маршака «Усатый – полосатый»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ПРОИЗВЕДЕНИЯ ИСКУССТВА ДЛЯ ДЕТЕЙ 4 – 5 ЛЕТ В СООТВЕТСТВИИ С ФДЕРАЛЬНОЙ ОБРАЗОВАТЕЛЬНОЙ ПРОГРАММОЙ ДОШКОЛЬНОГО ОБРАЗОВАНИЯ </dc:title>
  <cp:lastModifiedBy>USER</cp:lastModifiedBy>
  <cp:revision>127</cp:revision>
  <dcterms:modified xsi:type="dcterms:W3CDTF">2023-11-21T13:44:07Z</dcterms:modified>
</cp:coreProperties>
</file>