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58" r:id="rId5"/>
    <p:sldId id="266" r:id="rId6"/>
    <p:sldId id="259" r:id="rId7"/>
    <p:sldId id="261" r:id="rId8"/>
    <p:sldId id="262" r:id="rId9"/>
    <p:sldId id="263" r:id="rId10"/>
    <p:sldId id="264" r:id="rId11"/>
    <p:sldId id="265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7" r:id="rId31"/>
    <p:sldId id="288" r:id="rId32"/>
    <p:sldId id="289" r:id="rId33"/>
    <p:sldId id="290" r:id="rId34"/>
    <p:sldId id="291" r:id="rId3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 snapToGrid="0">
      <p:cViewPr varScale="1">
        <p:scale>
          <a:sx n="65" d="100"/>
          <a:sy n="65" d="100"/>
        </p:scale>
        <p:origin x="9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DA3C5-E5E6-4F6F-B385-119358B36DDB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CF39E-A88F-4C71-BB56-91358128BF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4427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DA3C5-E5E6-4F6F-B385-119358B36DDB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CF39E-A88F-4C71-BB56-91358128BF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4120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DA3C5-E5E6-4F6F-B385-119358B36DDB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CF39E-A88F-4C71-BB56-91358128BF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280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DA3C5-E5E6-4F6F-B385-119358B36DDB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CF39E-A88F-4C71-BB56-91358128BF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870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DA3C5-E5E6-4F6F-B385-119358B36DDB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CF39E-A88F-4C71-BB56-91358128BF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00854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DA3C5-E5E6-4F6F-B385-119358B36DDB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CF39E-A88F-4C71-BB56-91358128BF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872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DA3C5-E5E6-4F6F-B385-119358B36DDB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CF39E-A88F-4C71-BB56-91358128BF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2132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DA3C5-E5E6-4F6F-B385-119358B36DDB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CF39E-A88F-4C71-BB56-91358128BF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083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DA3C5-E5E6-4F6F-B385-119358B36DDB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CF39E-A88F-4C71-BB56-91358128BF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769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DA3C5-E5E6-4F6F-B385-119358B36DDB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CF39E-A88F-4C71-BB56-91358128BF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89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DA3C5-E5E6-4F6F-B385-119358B36DDB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CF39E-A88F-4C71-BB56-91358128BF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497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C1DA3C5-E5E6-4F6F-B385-119358B36DDB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D39CF39E-A88F-4C71-BB56-91358128BF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5403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03239" y="221226"/>
            <a:ext cx="9276735" cy="1607574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Миасский городской округ 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3495" y="3934485"/>
            <a:ext cx="3018505" cy="22638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5" y="2009621"/>
            <a:ext cx="6929345" cy="43695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3495" y="40405"/>
            <a:ext cx="2744779" cy="3576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54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92174" y="389201"/>
            <a:ext cx="3982020" cy="6468799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постоянного населения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Миасского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городского округа составляет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151 472 человека,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том числе трудоспособного – около 90 тысяч человек. По национальному составу наибольший удельный вес занимают русские – 88,8%, татары – 3,6%, башкиры – 3,3%, украинцы – 1,4%, мордва – 0,5%, немцы – 0,5% и прочие -1,9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%.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Население МГО размещается в основном в сельской местности 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Миасском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городском округе 29 населенных пунктов, из них 28 – сельские.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196" y="0"/>
            <a:ext cx="4329320" cy="36438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/>
          <a:srcRect l="14030" t="15625" r="29294" b="18851"/>
          <a:stretch/>
        </p:blipFill>
        <p:spPr>
          <a:xfrm>
            <a:off x="7715196" y="3848723"/>
            <a:ext cx="4329320" cy="2814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32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2918" y="1123837"/>
            <a:ext cx="3139255" cy="460118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Хозяйство. Отрасли специализации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92174" y="147485"/>
            <a:ext cx="5766574" cy="6710516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Основой развития территории Округа является промышленный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комплекс.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Миасс – машиностроительное сердце Южного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Урала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настоящее время в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Миасском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городском округе работают 44 крупных и средних промышленных предприятия. Основную долю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60% -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объема промышленной продукции, выпускаемой в Миассе, обеспечивает машиностроение (производство транспортных средств и оборудования). Еще 8,6 процента объема продукции дает производство электрических машин и оборудования.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машиностроительной отрасли относятся три самых крупных предприятия города: автомобильный завод «Урал», Миасский машиностроительный завод и Государственный ракетный центр имени академика В. П. Макеева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8748" y="955456"/>
            <a:ext cx="2870898" cy="4937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163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23837"/>
            <a:ext cx="3392173" cy="460118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Отрасли специализации: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Металлургия и машиностроение.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95414" y="324466"/>
            <a:ext cx="3701800" cy="6533534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структуре отраслей промышленности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Миасского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городского округа подавляющую часть занимают обрабатывающие производства, которые представлены следующими крупными предприятиями: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«Производство автотранспортных средств, прицепов и полуприцепов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Внедорожники производства автозавода «Урал» (является членом Союза машиностроителей России)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97213" y="218372"/>
            <a:ext cx="52651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Градообразующее предприятие 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 «АЗ «УРАЛ»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Самое крупное машиностроительное предприятие Челябинской области.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1119" y="1418700"/>
            <a:ext cx="4331058" cy="25718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1119" y="3839914"/>
            <a:ext cx="4331058" cy="2265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49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23837"/>
            <a:ext cx="3392173" cy="460118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Отрасли специализации: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Металлургия и машиностроение.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95414" y="324466"/>
            <a:ext cx="3701800" cy="6533534"/>
          </a:xfrm>
        </p:spPr>
        <p:txBody>
          <a:bodyPr>
            <a:normAutofit/>
          </a:bodyPr>
          <a:lstStyle/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УралСпецТранс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Завод представляет собой крупный машиностроительный комплекс с законченным производственным циклом от заготовки до выпуска готовой продукции.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«Завод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СпецАгрегат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- это спецтехника широкого профиля, нестандартное оборудование.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197213" y="218372"/>
            <a:ext cx="52651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УралСпецТранс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3910" y="677617"/>
            <a:ext cx="3945007" cy="27289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3910" y="3960564"/>
            <a:ext cx="3945007" cy="284673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7240278" y="3489107"/>
            <a:ext cx="52651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«Завод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СпецАгрегат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1302343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23837"/>
            <a:ext cx="3392173" cy="460118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Отрасли специализации: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Металлургия и машиностроение.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06574" y="218372"/>
            <a:ext cx="3789036" cy="6639628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Миасский машиностроительный завод - третье крупное предприятие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округа.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Уралспецмаш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—производитель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оборудования для сельского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хозяйства.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ИВЕКО-АМТ» (ранее «ИВЕКО-УРАЛАЗ) — ведущее предприятие по производству грузовых автомобилей по лицензии концерна “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Iveco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ОАО «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МиассЭлектроАппарат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- Ведущий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производитель продукции электротехнического назначения для нужд министерства обороны и ракетно-космического комплекса. Один из основных производителей электродвигателей малой мощности в России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97213" y="218372"/>
            <a:ext cx="52651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Миасский машиностроительный завод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0294" y="587703"/>
            <a:ext cx="4045899" cy="250881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t="14829" b="11976"/>
          <a:stretch/>
        </p:blipFill>
        <p:spPr>
          <a:xfrm>
            <a:off x="7295610" y="3259394"/>
            <a:ext cx="2419787" cy="138634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29799" y="3809299"/>
            <a:ext cx="2383743" cy="28653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07667" y="4808621"/>
            <a:ext cx="3682826" cy="1510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034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23837"/>
            <a:ext cx="3392173" cy="460118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Отрасли специализации: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Наукоемкое производство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06574" y="324466"/>
            <a:ext cx="3690639" cy="6533534"/>
          </a:xfrm>
        </p:spPr>
        <p:txBody>
          <a:bodyPr>
            <a:normAutofit/>
          </a:bodyPr>
          <a:lstStyle/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Целый ряд предприятий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Миасского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округа можно отнести к наукоемким производствам. Это предприятия оборонного комплекса: ГРЦ Макеева, Миасский машзавод, Научно-производственное объединение электромеханики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311614" y="939171"/>
            <a:ext cx="52651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ГРЦ Макеева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027" y="1605343"/>
            <a:ext cx="4801545" cy="3202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36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23837"/>
            <a:ext cx="3506574" cy="460118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Отрасли специализации: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Энергетика; Деревообрабатывающая промышленность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06575" y="103240"/>
            <a:ext cx="4501800" cy="6533534"/>
          </a:xfrm>
        </p:spPr>
        <p:txBody>
          <a:bodyPr>
            <a:normAutofit/>
          </a:bodyPr>
          <a:lstStyle/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Второе место по удельному весу в структуре отраслей промышленности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Миасского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городского округа занимает производство и распределение электроэнергии, газа и воды.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Существенную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роль в экономике округа играет мебельное производство, которое обеспечивает 6,4 процента объема промышленной продукции. На всю Россию и за ее пределами известна продукция «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Миассмебели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8374" y="2828859"/>
            <a:ext cx="4013547" cy="23062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8374" y="1757078"/>
            <a:ext cx="4013547" cy="1071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47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23837"/>
            <a:ext cx="3506574" cy="460118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Отрасли специализации: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Пищевая промышленность.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89161" y="324466"/>
            <a:ext cx="3922453" cy="6533534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ОАО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«Миасский мясокомбинат», с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1893–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натуральных масел и жиров, мясопродуктов, морепродуктов.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ОАО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«Миасский молочный завод», с 1936 – производство молочных продуктов.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ОАО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«Хлеб» (Миасский хлебозавод), с 1962 – изготовление хлебобулочных изделий.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"Кондитерская фабрика «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Сладбург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с 2005 – производство кондитерских изделий.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156121" y="1114282"/>
            <a:ext cx="52651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 "Кондитерская фабрика «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Сладбург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15394" t="2917" r="14956" b="-703"/>
          <a:stretch/>
        </p:blipFill>
        <p:spPr>
          <a:xfrm>
            <a:off x="7385416" y="1483614"/>
            <a:ext cx="4806584" cy="4215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04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23837"/>
            <a:ext cx="3506574" cy="460118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Отрасли специализации: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Строительная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промышленность.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89161" y="324466"/>
            <a:ext cx="7701626" cy="6533534"/>
          </a:xfrm>
        </p:spPr>
        <p:txBody>
          <a:bodyPr>
            <a:normAutofit/>
          </a:bodyPr>
          <a:lstStyle/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ЗАО «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Уралтальк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с 1925 – добыча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микрокальцита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(талька) и мрамора, производство минеральных порошков и наполнителей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АПСИ «Миасский железобетон» (ЖБИ), с 1945 – добыча и переработка фракционированного щебня и строительного песка, производство бетонных и железобетонных конструкций, строительных растворов и бетона.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ЗАО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«Миасский кирпичный завод» (МКЗ), с 1947 – производство кирпича.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ФГУП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Хребетский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щебеночный завод», с 1947 – производство щебня для ОАО «РЖД».</a:t>
            </a:r>
          </a:p>
        </p:txBody>
      </p:sp>
    </p:spTree>
    <p:extLst>
      <p:ext uri="{BB962C8B-B14F-4D97-AF65-F5344CB8AC3E}">
        <p14:creationId xmlns:p14="http://schemas.microsoft.com/office/powerpoint/2010/main" val="1513389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23837"/>
            <a:ext cx="3506574" cy="4601183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хозяйство.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89161" y="324466"/>
            <a:ext cx="4162013" cy="6533534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структуре продукции сельского хозяйства 75,3% приходится на хозяйства населения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СХПК «Черновское» известно своими рекордными надоями молока, за последние годы хозяйство существенно увеличило поголовье крупного рогатого скота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Подворье.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Миассе - Основные направления деятельности: животноводческие хозяйства, торговля мясной продукцией.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ОФКОР в Миассе -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сновные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направления деятельности: зерно, торговля мукой, крупами.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8600" y="1017118"/>
            <a:ext cx="4036142" cy="302710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8600" y="3775587"/>
            <a:ext cx="4109884" cy="308241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8522616" y="486385"/>
            <a:ext cx="26736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СХПК «Черновское» </a:t>
            </a:r>
          </a:p>
        </p:txBody>
      </p:sp>
    </p:spTree>
    <p:extLst>
      <p:ext uri="{BB962C8B-B14F-4D97-AF65-F5344CB8AC3E}">
        <p14:creationId xmlns:p14="http://schemas.microsoft.com/office/powerpoint/2010/main" val="75458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Общие сведения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80619" y="280219"/>
            <a:ext cx="8244349" cy="6577781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Миасский городской округ является муниципальным образованием Челябинской области.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Миасского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городского округа входят: 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ж/д оп. 2009 км, ж/д оп. 2011 км, ж/д оп. 2012 км, ж/д оп. 2013 км, ж/д оп. 2015 км,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п. Архангельское, п. Верхний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Атлян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п. Верхний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Иремель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п. Горный,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нас.п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Дачный Кордон,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нас.п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Кордон Верхние Пруды,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нас.р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Кордон Верхний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Атлян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п.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Косачево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с. Красное,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п.г.т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Ленинск, д.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Михеевка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п.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Наилы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п. Нижний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Атлян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с. Новоандреевка, д.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Новотагилка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с. Октябрьское, д. Осьмушка,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п.г.т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Северные Печи, д.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Селянкино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д. Смородинка, ж/д ст.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Сыростан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с.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Сыростан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ж/д ст. Тургояк,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п.г.т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Тургояк, п.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Тургоякское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лесн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-во, п.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Тыелга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п. Урал Дача, с. Устиново, ж/д ст. Флюсовая, ж/д ст. Хребет, с. Черновское, п. д/о Золотой Пляж, п. д/о Тургояк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Площадь: 1756,44 кв.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км.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 населения: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151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472 чел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2022 год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Плотность: 94,29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Центром МГО является город Миасс, возникший в 1773 году. Официально г. Миасс получил статус города в 1926 году, а городом областного подчинения признан в 1943 году. Территория города 111,9 кв. км.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71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23837"/>
            <a:ext cx="3506574" cy="460118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06574" y="0"/>
            <a:ext cx="4044600" cy="6858000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 находится на пересечении транспортных магистралей авто- и железнодорожного транспорта в направлениях запад – восток, север - юг. Главные транспортные магистрали - автодорога федерального значения М5 «Урал» Челябинск - Москва, автодорога на Екатеринбург (через Карабаш, Кыштым), Транс-Сибирская Железнодорожная Магистраль Челябинск - Москва. Ближайшие крупные аэропорты – Челябинск, Екатеринбург.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Железнодорожный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вокзал «Миасс-Пассажирский» - главный вокзал с памятником 100-летию Транссиба.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Пассажирские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поезда останавливаются все.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955444" y="769894"/>
            <a:ext cx="38080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Железнодорожный вокзал «Миасс-Пассажирский»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6855" y="1654585"/>
            <a:ext cx="4265187" cy="3463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861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23837"/>
            <a:ext cx="3506574" cy="460118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2721" y="243450"/>
            <a:ext cx="10887278" cy="1282908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округе курсируют троллейбусы, внутригородские автобусы, пригородные автобусы.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Миасском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городском округе имеется таможенный пост.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241740" y="1699042"/>
            <a:ext cx="61882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Транспортная доступность Миасса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1308" y="2236472"/>
            <a:ext cx="8448272" cy="4621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845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23837"/>
            <a:ext cx="3506574" cy="460118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и перспективы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28453" y="0"/>
            <a:ext cx="4040484" cy="6857999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Миасском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городском округе расположен Ильменский государственный заповедник, что уже многое говорит об экологии города и региона. Почти единственный загрязнитель воздуха – Уральский автомобильный завод, одно из градообразующих предприятий города. Но с задачей загрязнения оно явно не справляется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экологическая проблема – замусоривание озерных берегов туристами. В мае и сентябре обычно проводится серия экологических рейдов по очистке прибрежной полосы от мусора, но проблема остается.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Перспектива – развитие рекреационного потенциала озер округа.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8937" y="1437101"/>
            <a:ext cx="5299539" cy="397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833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23837"/>
            <a:ext cx="2964426" cy="460118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Достопримечательности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06574" y="-4572"/>
            <a:ext cx="4040484" cy="6857999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Миасского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городского округа находятся 11 особо охраняемых территорий.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Памятники природы на территории округа: 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комплексные - Ильменский заповедник,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Тургоякский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ландшафтный парк; 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геолого-геоморфологические - геологический разрез зоны меланжа; 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гидрологические - реки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Куштумга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озеро Б.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Еланчик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Песчаное, Тургояк,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Иремельское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водохранилище; 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ботанический - горный луг на хребте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Чашковского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8244" y="135931"/>
            <a:ext cx="4136978" cy="232705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926288" y="2462981"/>
            <a:ext cx="18408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Хр. </a:t>
            </a:r>
            <a:r>
              <a:rPr lang="ru-RU" dirty="0" err="1" smtClean="0"/>
              <a:t>Чашковского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6506" y="3001296"/>
            <a:ext cx="4118716" cy="308903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8014411" y="6090334"/>
            <a:ext cx="39008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Оз. Тургояк - Фото из личного архива</a:t>
            </a:r>
          </a:p>
        </p:txBody>
      </p:sp>
    </p:spTree>
    <p:extLst>
      <p:ext uri="{BB962C8B-B14F-4D97-AF65-F5344CB8AC3E}">
        <p14:creationId xmlns:p14="http://schemas.microsoft.com/office/powerpoint/2010/main" val="422662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23837"/>
            <a:ext cx="2964426" cy="460118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Достопримечательности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15149" y="353961"/>
            <a:ext cx="5442154" cy="6499466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Ильменские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горы</a:t>
            </a: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хребтов на Южном Урале, в Челябинской области России, в окрестностях города Миасса. Сложены массивно-кристаллическими породами (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миаскиты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граниты и другие) с многочисленными пегматитовыми жилами сложного и разнообразного минералогического состава, содержащими ильменит, апатит, гранат, топаз и другие.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1920 году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Ильменские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горы были объявлены минералогическим заповедником – одним из первых созданных в России. </a:t>
            </a:r>
          </a:p>
          <a:p>
            <a:pPr marL="0" indent="0" algn="just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Ильменский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заповедник им. В.И. Ленина</a:t>
            </a: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Уникальный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своим природным ландшафтом и живым миром край. Единственное место в мире, где найдено более 260 видов минералов, а 30 обнаружены впервые здесь – например, титанистый железняк или ильменит.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Заповедник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 из старейших научно-исследовательских учреждений на Урале. Цель создания заповедника – сохранение и изучение минеральных богатств, флоры и фауны Южного Урала. </a:t>
            </a:r>
          </a:p>
          <a:p>
            <a:pPr algn="just"/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95717" y="6118270"/>
            <a:ext cx="35559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Ильменский государственный </a:t>
            </a:r>
            <a:r>
              <a:rPr lang="ru-RU" dirty="0"/>
              <a:t>заповедник им. В.И. Ленина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4335" y="16208"/>
            <a:ext cx="7837666" cy="460003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9796489" y="596531"/>
            <a:ext cx="19543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Ильменские</a:t>
            </a:r>
            <a:r>
              <a:rPr lang="ru-RU" dirty="0" smtClean="0"/>
              <a:t> горы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4335" y="1285875"/>
            <a:ext cx="7449165" cy="5586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797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23837"/>
            <a:ext cx="2964426" cy="460118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Достопримечательности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06574" y="-4572"/>
            <a:ext cx="4040484" cy="6857999"/>
          </a:xfrm>
        </p:spPr>
        <p:txBody>
          <a:bodyPr>
            <a:normAutofit/>
          </a:bodyPr>
          <a:lstStyle/>
          <a:p>
            <a:pPr algn="just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Устиновские известняки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это урочище, расположенное в верхнем течении реки Миасс, близ границы Челябинской области и Башкирии,  на территории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Миасского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городского округа. Скалам примерно триста миллионов лет. Здесь находится созданный самой природой участок реликтовой растительности посреди смешанного леса. М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ногие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трав входят в списки редких растений Урала и в Красную книгу области.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700587" y="4483510"/>
            <a:ext cx="2677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Устиновские известняки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7058" y="2226061"/>
            <a:ext cx="4644942" cy="2111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31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23837"/>
            <a:ext cx="2964426" cy="460118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Достопримечательности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54208" y="-110930"/>
            <a:ext cx="4040484" cy="6857999"/>
          </a:xfrm>
        </p:spPr>
        <p:txBody>
          <a:bodyPr>
            <a:normAutofit/>
          </a:bodyPr>
          <a:lstStyle/>
          <a:p>
            <a:pPr algn="just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 «Святой Веры»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археологический музей под открытым небом, относится к объектам культурного наследия регионального значения. За годы работы ученых на острове, обнаружено множество археологических памятников: поселения каменного века, стоянка неандертальцев (около 100 тысяч лет назад), остатки старообрядческого скита, древние каменоломни, мегалиты и менгиры.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515856" y="6291314"/>
            <a:ext cx="26931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Оз. </a:t>
            </a:r>
            <a:r>
              <a:rPr lang="ru-RU" dirty="0" smtClean="0"/>
              <a:t>Тургояк; остров Веры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7239" y="2172769"/>
            <a:ext cx="2944761" cy="222018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7058" y="0"/>
            <a:ext cx="2712343" cy="228257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7058" y="4180932"/>
            <a:ext cx="3187835" cy="2110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815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23837"/>
            <a:ext cx="2964426" cy="460118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Достопримечательности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80618" y="115866"/>
            <a:ext cx="3914073" cy="6631204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Гора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Ицыл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Высота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северной вершины составляет 1068 метров, южная чуть пониже – 1049 метров. Самая высокая точка Миасса.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вершины горы видны местные красоты, а также можно увидеть Большой и Малый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Таганай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Александровскую сопку и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Юрму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 золотопромышленника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Егора Симонова является одним из исторических архитектурных ансамблей старого города. На сегодняшний день в нем располагается городской краеведческий музей.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9164857" y="1900426"/>
            <a:ext cx="12432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Гора </a:t>
            </a:r>
            <a:r>
              <a:rPr lang="ru-RU" dirty="0" err="1"/>
              <a:t>Ицыл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4692" y="115865"/>
            <a:ext cx="4783621" cy="174243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9820" y="2967997"/>
            <a:ext cx="4708493" cy="3072911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8314614" y="6152878"/>
            <a:ext cx="30189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Дом золотопромышленника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76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23837"/>
            <a:ext cx="2964426" cy="460118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Достопримечательности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80618" y="115866"/>
            <a:ext cx="3914073" cy="6631204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Миасский краеведческий музей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бывший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Симоновский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особняк. В фондах музея: естественнонаучная коллекция, археологическая, предметы быта и этнографии, нумизматическая коллекция, произведения изобразительного искусства и т.д.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Музей Пельменя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это комплекс купеческих зданий конца XIX века.  В 2015 году здание было отреставрировано и получило славу, как первый в России Музей пельменя. В кафе можно попробовать более 50 видов пельменей с самыми разными начинками, а во дворе особняка в 2017 году был установлен Памятник пельменю.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471683" y="2651692"/>
            <a:ext cx="34231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Миасский краеведческий музей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9248369" y="6012653"/>
            <a:ext cx="1869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Музей Пельменя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4614" y="0"/>
            <a:ext cx="3699056" cy="27580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4614" y="3525349"/>
            <a:ext cx="3699056" cy="2352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088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23837"/>
            <a:ext cx="2964426" cy="460118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Достопримечательности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80618" y="115866"/>
            <a:ext cx="3914073" cy="6631204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Свято-Троицкая церковь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декабря 1889 года произошло освящение Храма Животворящей Троицы при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Миасском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кладбище. Сохранилась единственная из всех 24 церквей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Миасского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округа. Храм начинался, как маленькая кладбищенская церковь, а стал главной городской церковью. </a:t>
            </a:r>
          </a:p>
          <a:p>
            <a:pPr marL="0" indent="0" algn="just">
              <a:buNone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Церковь Воздвижения Честного Животворящего Креста Господня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селе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Сыростан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существует с 1885 года, в ограде, 30 мая 1882 года на церковь были подняты колокола. Дата освещения храма – 1895 год. 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беседке установлен бюст императора Николая II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471683" y="2651692"/>
            <a:ext cx="2666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Свято-Троицкая церковь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994880" y="6086394"/>
            <a:ext cx="3619653" cy="660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Церковь Воздвижения Честного Животворящего Креста Господня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8187" y="115866"/>
            <a:ext cx="4013041" cy="25259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8186" y="3351494"/>
            <a:ext cx="4013041" cy="2655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649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Общие сведения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24864" y="241717"/>
            <a:ext cx="8200104" cy="6468799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Миасский городской округ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Челябинской области,  расположен в центре материка Евразия, на восточном склоне Уральского хребта в долине реки Миасс. Центром Округа является город Миасс, основанный 18 ноября 1773 года. По данным Территориального органа Федеральной службы статистики  за 2019 Миасский городской округ переместился с четвертого на третье место по величине в Челябинской области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1255" y="-30010"/>
            <a:ext cx="4310746" cy="688801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71500"/>
            <a:ext cx="12192000" cy="5715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2630" y="-297"/>
            <a:ext cx="4846740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482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1123837"/>
            <a:ext cx="3229897" cy="460118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Экологические проблемы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80618" y="115866"/>
            <a:ext cx="3914073" cy="6631204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Состояние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охрана атмосферного воздуха</a:t>
            </a: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вклад в выбросы загрязняющих веществ в атмосферу вносят ОАО «Автомобильный завод "Урал"» и ОАО «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УралАЗ-Энерго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на долю которых приходится соответственно 16 % и 27 % выбросов города. На предприятиях города уловлено 156,584 тыс. т/год загрязняющих веществ.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Автомобиль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городе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автомобилей в Миассе растет с огромной скоростью. Сейчас их число достигает более 7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тысяч единиц. Выбросы от автотранспорта более чем в четыре раза превышают выбросы всех предприятий города.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8463" t="-578"/>
          <a:stretch/>
        </p:blipFill>
        <p:spPr>
          <a:xfrm>
            <a:off x="7609565" y="1"/>
            <a:ext cx="4440718" cy="3657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9565" y="3876177"/>
            <a:ext cx="4404870" cy="2870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43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1123837"/>
            <a:ext cx="3229897" cy="460118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Экологические проблемы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80618" y="115866"/>
            <a:ext cx="4099459" cy="6631204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Состояние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водных ресурсов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 тяжелая доля досталась реке Миасс. Пронося свои воды через город Миасс, река получает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промышленные и хозяйственные отходы. В черте г. Миасса река подвержена влиянию промышленных сточных вод, в результате чего вода загрязняется нефтепродуктами. Река утратила свое культурно-бытовое и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рыбохозяйственное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значение, вода непригодна ни для каких целей. Ее способность к самоочищению практически исчерпана.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В последнее время участились случаи нарушения режима охраны Памятника природы — Тургояка.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Воду уникального озера активно загрязняют запрещённые на озере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катеры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аквабайки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зимой — снегоходы и автомобили выезжающие на лёд. Загрязняют остатками токсичного топлива, токсичными смазочными материалами.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0077" y="115866"/>
            <a:ext cx="4463845" cy="33478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1399" y="3476169"/>
            <a:ext cx="4361201" cy="327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77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1123837"/>
            <a:ext cx="3229897" cy="460118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Экологические проблемы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80618" y="115866"/>
            <a:ext cx="4099459" cy="6631204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озере Тургояк появилось бирюзовое пятно. 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Причиной появления бирюзовых пятен на поверхности воды озера Тургояк стали сине-зеленые водоросли.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пляже у отеля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Фонград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были обнаружены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разливы чего-то похожего на нефтепродукты. При этом радужные разводы на воде не похожи на бензин или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дизель.</a:t>
            </a: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словам Виталия Безрукова, такой цвет воде придали водоросли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Это было цветение сине-зеленых водорослей, — прокомментировал начальник управления экологического просвещения и работы с гражданами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минэкологии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региона.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0077" y="115865"/>
            <a:ext cx="4555426" cy="32172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2527" t="4667" r="2635" b="3069"/>
          <a:stretch/>
        </p:blipFill>
        <p:spPr>
          <a:xfrm>
            <a:off x="7541299" y="3424428"/>
            <a:ext cx="4593611" cy="3156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599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1123837"/>
            <a:ext cx="3229897" cy="460118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Экологические проблемы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80618" y="115866"/>
            <a:ext cx="4099459" cy="6631204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Состояние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водных ресурсов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Десять назад уже можно было наблюдать первое цветение достаточно холодного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озера Тургояк.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ся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канализация, весь лесной мусор отдыхающих «дикарей» смывается в озеро. Вдоль всего берега – понтоны, бани, новые пляжи, заборы, пристани и коттеджи. И это всё запрещено положением о статусе памятника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природы</a:t>
            </a:r>
          </a:p>
          <a:p>
            <a:pPr marL="0" indent="0" algn="just">
              <a:buNone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Массовая застройка приозерной территории Тургояка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эксплуатация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озера идет семимильным шагами. Уже сегодня в охранной зоне Памятника Природы озера Тургояк действуют 62 хозяйствующих субъекта, которые рубят лес, строят дороги, дачи, коттеджи, бани, всевозможные рекреационные объекты и даже жилые «высотки» на месте разрушенной природной скалы, камнями которой засыпали залив на озере. В сложившейся ситуации катастрофа озера и экосистемы Тургояк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неизбежна.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0077" y="115866"/>
            <a:ext cx="4582556" cy="30550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6234" y="3492408"/>
            <a:ext cx="4615765" cy="2598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530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1123837"/>
            <a:ext cx="3229897" cy="460118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Экологические проблемы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80618" y="115866"/>
            <a:ext cx="4099459" cy="663120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Твердые отходы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Ежегодно на территории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образуется около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350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тысяч кубометров отходов.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С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одержание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ртути в близлежащих грунтовых водах,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поступающих в питьевой источник Миасса —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Атлянскую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пойму, превышено в 20 с лишним раз. Больше нормы - содержание свинца, мышьяка,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бензопирена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других опасных для всего живого веществ. 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4092" y="115865"/>
            <a:ext cx="4467908" cy="296292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4092" y="3178866"/>
            <a:ext cx="4467908" cy="3350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63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ЭГП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66646" y="190026"/>
            <a:ext cx="3166588" cy="6663549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Миасский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городской округ расположен в северо-западной части области, в 72 км к западу от областного центра. На севере граничит с территорией города Карабаш, на северо-востоке - с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с.Аргаяш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на юго-востоке - с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Чебаркульским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районом, на юге - с Республикой Башкортостан, на западе - с городом Златоуст.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3233" y="-4721"/>
            <a:ext cx="5828029" cy="68582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9478" y="0"/>
            <a:ext cx="4852837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385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ЭГП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19085" y="190026"/>
            <a:ext cx="5114150" cy="6663549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МГО расположен на стыке Западной и Восточной части России, в пределах самой густонаселенной территории Уральского экономического района, что обеспечивает ему выгодное экономико-географическое положение: между главными районами производства и потребления готовой продукции и основными сырьевыми и топливно-энергетическими базами. МГО находится в зоне тяготения одного из мощнейших промышленных центров России и столицы региона – г. Челябинска, он также относительно близок к Екатеринбургу, Уфе, Магнитогорску. Город находится в регионе с развитой хозяйственной инфраструктурой, вблизи крупных центров добывающей и перерабатывающей промышленности, что позволяет развиваться.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3233" y="-4721"/>
            <a:ext cx="5828029" cy="6858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311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Природные условия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55281" y="190028"/>
            <a:ext cx="3314847" cy="6468799"/>
          </a:xfrm>
        </p:spPr>
        <p:txBody>
          <a:bodyPr>
            <a:normAutofit/>
          </a:bodyPr>
          <a:lstStyle/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 расположен среди крайних восточных отрогов Уральского хребта в долине реки Миасс. С восточной стороны проходят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Ильменские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горы - уникальный  природный комплекс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5008" y="176980"/>
            <a:ext cx="5288842" cy="265471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9438" y="3689683"/>
            <a:ext cx="5254412" cy="2755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269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Природные условия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06804" y="393705"/>
            <a:ext cx="3982020" cy="6468799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МГО расположен среди крайних восточных отрогов Уральского хребта в долине реки Миасс. С восточной стороны проходят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Ильменские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горы.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Значительная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часть территории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Миасского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городского округа (112 тыс. га) покрыта лесами, преимущественно хвойными.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Климат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резко-континентальный (продолжительная холодная зима, непродолжительное теплое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лето), что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обусловлено положением округа в глубине материка и воздействием господствующих воздушных масс умеренных широт, для которого характерны резкие контрасты температур и влажность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8823" y="3748892"/>
            <a:ext cx="4666117" cy="31091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8824" y="0"/>
            <a:ext cx="4666117" cy="349958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320981" y="3409883"/>
            <a:ext cx="32091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Фото из личного архива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7634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Природные условия и ресурсы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39961" y="294969"/>
            <a:ext cx="5117781" cy="6563032"/>
          </a:xfrm>
        </p:spPr>
        <p:txBody>
          <a:bodyPr>
            <a:normAutofit/>
          </a:bodyPr>
          <a:lstStyle/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«Голубая жемчужина Урала» - озеро Тургояк, водоем мирового значения, с 2007 года является памятником природы Челябинской области.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озера – 26,4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кв.км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длина береговой линии –27 км. Бессточное озеро тектонического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происхождения.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Крупнейшие озера – Тургояк, Большое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Миассово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Большой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Еланчик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Ильменское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Инышко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Кысыкуль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др.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Река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Куштумга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единственная в Челябинской области, где водится форель. Между Уральским хребтом и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Таганайскими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отрогами находится хребет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Ицыл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край высокогорной природы с остатками сохранившихся первобытных слоев древостоев.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9425" y="102089"/>
            <a:ext cx="4050892" cy="30381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9425" y="3724792"/>
            <a:ext cx="4050892" cy="269200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083202" y="3140257"/>
            <a:ext cx="41087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Оз. Тургояк - Фото из личного архива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949425" y="3909458"/>
            <a:ext cx="32091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Хр. </a:t>
            </a:r>
            <a:r>
              <a:rPr lang="ru-RU" dirty="0" err="1" smtClean="0"/>
              <a:t>Ицыл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1642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Природные условия и ресурсы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29550" y="-4572"/>
            <a:ext cx="6518786" cy="6858000"/>
          </a:xfrm>
        </p:spPr>
        <p:txBody>
          <a:bodyPr>
            <a:normAutofit/>
          </a:bodyPr>
          <a:lstStyle/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МГО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выявлено 385 месторождений и проявлений полезных ископаемых (196 коренных, 189 россыпей), локализованы преимущественно в долине реки Миасс, в том числе рудного (коренного) золота (66 месторождений и проявлений), россыпного золота, талька, поделочных камней, хрома, строительного камня, меди, мусковита, никеля, железа, свинца, молибдена, ниобия, титана, алюминия, асбеста, графита, флюсового известняка, керамического сырья, облицовочных материалов, глины, песка и гравия,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торфа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фосфоритов, подземных вод.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настоящее время эксплуатируются: месторождения строительных материалов: гранита, мрамора, кирпичных глин, песка, талька, флюсовых известняков. </a:t>
            </a:r>
          </a:p>
        </p:txBody>
      </p:sp>
    </p:spTree>
    <p:extLst>
      <p:ext uri="{BB962C8B-B14F-4D97-AF65-F5344CB8AC3E}">
        <p14:creationId xmlns:p14="http://schemas.microsoft.com/office/powerpoint/2010/main" val="3017114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амка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Рамка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Рамка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TM03457475[[fn=Рамка]]</Template>
  <TotalTime>365</TotalTime>
  <Words>2688</Words>
  <Application>Microsoft Office PowerPoint</Application>
  <PresentationFormat>Широкоэкранный</PresentationFormat>
  <Paragraphs>152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8" baseType="lpstr">
      <vt:lpstr>Corbel</vt:lpstr>
      <vt:lpstr>Times New Roman</vt:lpstr>
      <vt:lpstr>Wingdings 2</vt:lpstr>
      <vt:lpstr>Рамка</vt:lpstr>
      <vt:lpstr>Миасский городской округ </vt:lpstr>
      <vt:lpstr>Общие сведения</vt:lpstr>
      <vt:lpstr>Общие сведения</vt:lpstr>
      <vt:lpstr>ЭГП</vt:lpstr>
      <vt:lpstr>ЭГП</vt:lpstr>
      <vt:lpstr>Природные условия </vt:lpstr>
      <vt:lpstr>Природные условия </vt:lpstr>
      <vt:lpstr>Природные условия и ресурсы</vt:lpstr>
      <vt:lpstr>Природные условия и ресурсы</vt:lpstr>
      <vt:lpstr>Население</vt:lpstr>
      <vt:lpstr>Хозяйство. Отрасли специализации </vt:lpstr>
      <vt:lpstr>Отрасли специализации:   Металлургия и машиностроение.</vt:lpstr>
      <vt:lpstr>Отрасли специализации:   Металлургия и машиностроение.</vt:lpstr>
      <vt:lpstr>Отрасли специализации:   Металлургия и машиностроение.</vt:lpstr>
      <vt:lpstr>Отрасли специализации:   Наукоемкое производство </vt:lpstr>
      <vt:lpstr>Отрасли специализации:  Энергетика; Деревообрабатывающая промышленность </vt:lpstr>
      <vt:lpstr>Отрасли специализации:   Пищевая промышленность. </vt:lpstr>
      <vt:lpstr>Отрасли специализации:   Строительная промышленность. </vt:lpstr>
      <vt:lpstr>Сельское хозяйство.</vt:lpstr>
      <vt:lpstr>Транспорт </vt:lpstr>
      <vt:lpstr>Транспорт </vt:lpstr>
      <vt:lpstr>Проблемы и перспективы </vt:lpstr>
      <vt:lpstr>Достопримечательности</vt:lpstr>
      <vt:lpstr>Достопримечательности</vt:lpstr>
      <vt:lpstr>Достопримечательности</vt:lpstr>
      <vt:lpstr>Достопримечательности</vt:lpstr>
      <vt:lpstr>Достопримечательности</vt:lpstr>
      <vt:lpstr>Достопримечательности</vt:lpstr>
      <vt:lpstr>Достопримечательности</vt:lpstr>
      <vt:lpstr>Экологические проблемы</vt:lpstr>
      <vt:lpstr>Экологические проблемы</vt:lpstr>
      <vt:lpstr>Экологические проблемы</vt:lpstr>
      <vt:lpstr>Экологические проблемы</vt:lpstr>
      <vt:lpstr>Экологические проблемы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Миасский городской округ</dc:title>
  <dc:creator>Мария</dc:creator>
  <cp:lastModifiedBy>Мария</cp:lastModifiedBy>
  <cp:revision>36</cp:revision>
  <dcterms:created xsi:type="dcterms:W3CDTF">2022-09-03T12:03:04Z</dcterms:created>
  <dcterms:modified xsi:type="dcterms:W3CDTF">2024-01-08T09:32:06Z</dcterms:modified>
</cp:coreProperties>
</file>