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240" y="3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886A-FFD7-4C8D-A0D4-064FBCFB9170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794A5-978D-4544-8C66-108503B8C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544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886A-FFD7-4C8D-A0D4-064FBCFB9170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794A5-978D-4544-8C66-108503B8C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895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886A-FFD7-4C8D-A0D4-064FBCFB9170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794A5-978D-4544-8C66-108503B8C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86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886A-FFD7-4C8D-A0D4-064FBCFB9170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794A5-978D-4544-8C66-108503B8C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52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886A-FFD7-4C8D-A0D4-064FBCFB9170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794A5-978D-4544-8C66-108503B8C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490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886A-FFD7-4C8D-A0D4-064FBCFB9170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794A5-978D-4544-8C66-108503B8C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152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886A-FFD7-4C8D-A0D4-064FBCFB9170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794A5-978D-4544-8C66-108503B8C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658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886A-FFD7-4C8D-A0D4-064FBCFB9170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794A5-978D-4544-8C66-108503B8C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463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886A-FFD7-4C8D-A0D4-064FBCFB9170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794A5-978D-4544-8C66-108503B8C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431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886A-FFD7-4C8D-A0D4-064FBCFB9170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794A5-978D-4544-8C66-108503B8C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662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886A-FFD7-4C8D-A0D4-064FBCFB9170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794A5-978D-4544-8C66-108503B8C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38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A886A-FFD7-4C8D-A0D4-064FBCFB9170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794A5-978D-4544-8C66-108503B8C3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326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24075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картины. 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сочетания цветов использует художник?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бы подсолнухи были красного цвета изменилось бы сочетание цветов?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2984" t="59016" r="49476" b="11768"/>
          <a:stretch/>
        </p:blipFill>
        <p:spPr>
          <a:xfrm>
            <a:off x="1851659" y="2566450"/>
            <a:ext cx="3723640" cy="34885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51807" t="59016" r="25175" b="11768"/>
          <a:stretch/>
        </p:blipFill>
        <p:spPr>
          <a:xfrm>
            <a:off x="7310119" y="2566450"/>
            <a:ext cx="3589022" cy="348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9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73685"/>
            <a:ext cx="10515600" cy="904875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48543" t="46709" r="29903" b="8414"/>
          <a:stretch/>
        </p:blipFill>
        <p:spPr>
          <a:xfrm>
            <a:off x="4165600" y="1360981"/>
            <a:ext cx="4480560" cy="524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13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аппликации в интерьере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severdv.ru/wp-content/uploads/2020/08/dekorativnoe-panno-svoimi-rukami-1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1460047"/>
            <a:ext cx="5312229" cy="471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e04.alicdn.com/kf/HTB1Oh7ykuGSBuNjSspbq6AiipX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915" y="1460047"/>
            <a:ext cx="4963886" cy="472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83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Рефлексивный экран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цветовой круг и зачем он нужен?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Удалось ли тебе выполнить аппликацию, используя цветовой круг?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какими трудностями столкнулись?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можно использовать данную аппликацию?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 свою работу.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8057" y="4325112"/>
            <a:ext cx="3048000" cy="253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15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роль цвета в композиции?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5920" y="3708400"/>
            <a:ext cx="9022080" cy="1549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0560"/>
            <a:ext cx="5273040" cy="527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07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Цветовой круг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993" t="52749" r="25728" b="19045"/>
          <a:stretch/>
        </p:blipFill>
        <p:spPr>
          <a:xfrm>
            <a:off x="838199" y="1825625"/>
            <a:ext cx="10817393" cy="396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Цветовой круг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6781800" cy="4351338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Цветовой круг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Иттена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схема, на которой цвета собраны в определённом порядке. Он нужен, чтобы быстро подобрать цвета, подходящие друг другу, и потом использовать их для оформления рекламного баннера, интерьера или даже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колорирования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волос.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1961 году художник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Иоганнес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Иттен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придумал, как собрать цвета в схему, и написал подробную инструкцию в книге «Искусство цвета». Суть в том, что все цвета можно разделить на две группы — хроматические и ахроматические. Ахроматические — белый, чёрный, серый цвета и любые их оттенки, хроматические — все остальные цвета спектра.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mtdata.ru/u27/photo9394/20299009526-0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7840" y="1825625"/>
            <a:ext cx="3709565" cy="460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41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6840" y="346430"/>
            <a:ext cx="10515600" cy="1325563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Советы по составлению композиции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1080" y="1612437"/>
            <a:ext cx="10515600" cy="2228215"/>
          </a:xfrm>
        </p:spPr>
        <p:txBody>
          <a:bodyPr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 противоположные (контрастные) цвета. Приведи примеры.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Спокойное настроение передают цвета, близко расположенные друг к другу. Приведи примеры.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993" t="52749" r="25728" b="19045"/>
          <a:stretch/>
        </p:blipFill>
        <p:spPr>
          <a:xfrm>
            <a:off x="2417044" y="3690939"/>
            <a:ext cx="7723672" cy="283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51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Композиция цветов из бумаги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5735" t="47790" r="23924" b="26882"/>
          <a:stretch/>
        </p:blipFill>
        <p:spPr>
          <a:xfrm>
            <a:off x="2804160" y="1825625"/>
            <a:ext cx="6746240" cy="4725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87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Композиция цветов из бумаги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из набора бумаги два листа противоположных цвета и два близких цвета. Используй цветовой круг. 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 аппликации и проанализируй какие цвета используются?</a:t>
            </a:r>
          </a:p>
          <a:p>
            <a:pPr algn="just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6932" t="23840" r="31817" b="33170"/>
          <a:stretch/>
        </p:blipFill>
        <p:spPr>
          <a:xfrm>
            <a:off x="3718560" y="3883660"/>
            <a:ext cx="4640580" cy="272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5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Композиция цветов из бумаги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бумагу близких или противоположных цветов и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сделай цветы по предложенному плану.</a:t>
            </a:r>
          </a:p>
          <a:p>
            <a:pPr algn="just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5837" t="36472" r="27346" b="41033"/>
          <a:stretch/>
        </p:blipFill>
        <p:spPr>
          <a:xfrm>
            <a:off x="1615440" y="3017520"/>
            <a:ext cx="9192966" cy="315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89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73685"/>
            <a:ext cx="10515600" cy="904875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8058" t="23581" r="50582" b="38102"/>
          <a:stretch/>
        </p:blipFill>
        <p:spPr>
          <a:xfrm>
            <a:off x="701040" y="1351279"/>
            <a:ext cx="4782208" cy="48256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8058" t="62243" r="49612" b="8414"/>
          <a:stretch/>
        </p:blipFill>
        <p:spPr>
          <a:xfrm>
            <a:off x="5801360" y="1351279"/>
            <a:ext cx="6213144" cy="482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13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232</Words>
  <Application>Microsoft Office PowerPoint</Application>
  <PresentationFormat>Широкоэкранный</PresentationFormat>
  <Paragraphs>27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Рассмотрите картины.   Какие сочетания цветов использует художник?  Если бы подсолнухи были красного цвета изменилось бы сочетание цветов? </vt:lpstr>
      <vt:lpstr>Какова роль цвета в композиции?</vt:lpstr>
      <vt:lpstr>Цветовой круг</vt:lpstr>
      <vt:lpstr>Цветовой круг</vt:lpstr>
      <vt:lpstr>Советы по составлению композиции</vt:lpstr>
      <vt:lpstr>Практическая работа Композиция цветов из бумаги</vt:lpstr>
      <vt:lpstr>Практическая работа Композиция цветов из бумаги</vt:lpstr>
      <vt:lpstr>Практическая работа Композиция цветов из бумаги</vt:lpstr>
      <vt:lpstr>План работы</vt:lpstr>
      <vt:lpstr>План работы</vt:lpstr>
      <vt:lpstr>Применение аппликации в интерьере </vt:lpstr>
      <vt:lpstr>Рефлексивный экран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Какова роль цвета в композиции?</dc:title>
  <dc:creator>Пользователь</dc:creator>
  <cp:lastModifiedBy>Пользователь</cp:lastModifiedBy>
  <cp:revision>7</cp:revision>
  <dcterms:created xsi:type="dcterms:W3CDTF">2023-10-26T11:15:35Z</dcterms:created>
  <dcterms:modified xsi:type="dcterms:W3CDTF">2023-10-26T13:19:20Z</dcterms:modified>
</cp:coreProperties>
</file>