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4" r:id="rId9"/>
    <p:sldId id="265" r:id="rId10"/>
    <p:sldId id="262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47B5FEE-7E36-4468-97D1-4F3F39F9F62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DF07A97-060F-4802-84BB-23CD86C034FB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9324144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5FEE-7E36-4468-97D1-4F3F39F9F62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07A97-060F-4802-84BB-23CD86C03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195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5FEE-7E36-4468-97D1-4F3F39F9F62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07A97-060F-4802-84BB-23CD86C03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586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5FEE-7E36-4468-97D1-4F3F39F9F62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07A97-060F-4802-84BB-23CD86C03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946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47B5FEE-7E36-4468-97D1-4F3F39F9F62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DF07A97-060F-4802-84BB-23CD86C034F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2832512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5FEE-7E36-4468-97D1-4F3F39F9F62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07A97-060F-4802-84BB-23CD86C03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623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5FEE-7E36-4468-97D1-4F3F39F9F62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07A97-060F-4802-84BB-23CD86C03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782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5FEE-7E36-4468-97D1-4F3F39F9F62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07A97-060F-4802-84BB-23CD86C03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385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5FEE-7E36-4468-97D1-4F3F39F9F62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07A97-060F-4802-84BB-23CD86C03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186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47B5FEE-7E36-4468-97D1-4F3F39F9F62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DF07A97-060F-4802-84BB-23CD86C034F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32902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47B5FEE-7E36-4468-97D1-4F3F39F9F62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DF07A97-060F-4802-84BB-23CD86C034F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35412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647B5FEE-7E36-4468-97D1-4F3F39F9F62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EDF07A97-060F-4802-84BB-23CD86C034F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1880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7138" y="0"/>
            <a:ext cx="8361229" cy="789520"/>
          </a:xfrm>
        </p:spPr>
        <p:txBody>
          <a:bodyPr/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ОАО «ХЛЕБПРОМ»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52" b="98122" l="315" r="100000">
                        <a14:foregroundMark x1="35239" y1="40346" x2="35239" y2="40346"/>
                        <a14:foregroundMark x1="34609" y1="28400" x2="47195" y2="57926"/>
                        <a14:foregroundMark x1="40010" y1="29677" x2="50760" y2="52742"/>
                        <a14:foregroundMark x1="51075" y1="56649" x2="61772" y2="12998"/>
                        <a14:foregroundMark x1="50131" y1="28850" x2="50131" y2="28850"/>
                        <a14:foregroundMark x1="30729" y1="22389" x2="30729" y2="22389"/>
                        <a14:foregroundMark x1="30729" y1="22389" x2="40902" y2="60481"/>
                        <a14:foregroundMark x1="8652" y1="80992" x2="8652" y2="80992"/>
                        <a14:foregroundMark x1="19402" y1="76334" x2="19402" y2="76334"/>
                        <a14:foregroundMark x1="28369" y1="77986" x2="28369" y2="77986"/>
                        <a14:foregroundMark x1="5087" y1="77611" x2="12218" y2="86176"/>
                        <a14:foregroundMark x1="22968" y1="75056" x2="22706" y2="84823"/>
                        <a14:foregroundMark x1="16728" y1="84823" x2="18196" y2="75056"/>
                        <a14:foregroundMark x1="28684" y1="75432" x2="28684" y2="83171"/>
                        <a14:foregroundMark x1="41217" y1="79715" x2="41217" y2="79715"/>
                        <a14:foregroundMark x1="40010" y1="75432" x2="40010" y2="86176"/>
                        <a14:foregroundMark x1="50760" y1="76334" x2="50760" y2="85725"/>
                        <a14:foregroundMark x1="52229" y1="75883" x2="58836" y2="76334"/>
                        <a14:foregroundMark x1="62979" y1="76334" x2="64185" y2="84823"/>
                        <a14:foregroundMark x1="78238" y1="76334" x2="73414" y2="77160"/>
                        <a14:foregroundMark x1="88359" y1="77986" x2="90142" y2="83171"/>
                        <a14:foregroundMark x1="87782" y1="76334" x2="85684" y2="75432"/>
                        <a14:foregroundMark x1="94651" y1="75883" x2="91662" y2="78888"/>
                        <a14:foregroundMark x1="49240" y1="11721" x2="68956" y2="43351"/>
                        <a14:foregroundMark x1="51966" y1="42074" x2="51966" y2="42074"/>
                        <a14:foregroundMark x1="82381" y1="77986" x2="82381" y2="77986"/>
                        <a14:foregroundMark x1="81227" y1="85274" x2="81227" y2="85274"/>
                        <a14:foregroundMark x1="57892" y1="80992" x2="57892" y2="80992"/>
                        <a14:foregroundMark x1="45359" y1="81443" x2="45359" y2="81443"/>
                        <a14:foregroundMark x1="47771" y1="26221" x2="57001" y2="36514"/>
                        <a14:foregroundMark x1="62716" y1="48535" x2="56424" y2="20285"/>
                        <a14:foregroundMark x1="39696" y1="19008" x2="46565" y2="29677"/>
                        <a14:foregroundMark x1="44782" y1="30954" x2="46880" y2="33509"/>
                        <a14:foregroundMark x1="45988" y1="34410" x2="56738" y2="22014"/>
                        <a14:foregroundMark x1="51075" y1="32682" x2="51075" y2="32682"/>
                        <a14:backgroundMark x1="42685" y1="82269" x2="42685" y2="82269"/>
                        <a14:backgroundMark x1="65653" y1="79264" x2="65653" y2="7926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28452" y="1257791"/>
            <a:ext cx="6899297" cy="481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0753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3364" y="0"/>
            <a:ext cx="6548284" cy="73004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ОАО «ХЛЕБПРОМ»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31373" t="29336" r="23060" b="22278"/>
          <a:stretch/>
        </p:blipFill>
        <p:spPr>
          <a:xfrm>
            <a:off x="1592826" y="730045"/>
            <a:ext cx="9674941" cy="5776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88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3364" y="0"/>
            <a:ext cx="6548284" cy="73004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ОАО «ХЛЕБПРОМ»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5406" y="730045"/>
            <a:ext cx="11090788" cy="590672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сотрудников –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3103 человека.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Специализация предприятия –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хлебобулочных и кондитерских изделий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ОКВЭД - Производство сухарей, печенья и прочих сухарных хлебобулочных изделий, производство мучных кондитерских изделий, тортов, пирожных, пирогов и бисквитов, предназначенных для длительного хранения.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цехов ОАО «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Хлебпром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состоит из: Основное производство; Кондитерский цех; Печное отделение; Отделение готовой продукции; Отделение упаковки.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Себестоимость продукции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- 7 575 497 тыс. руб. </a:t>
            </a:r>
          </a:p>
          <a:p>
            <a:pPr marL="0" indent="0" algn="just">
              <a:buNone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102" y="3760423"/>
            <a:ext cx="4680379" cy="31171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543" y="3760423"/>
            <a:ext cx="4687416" cy="31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09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3364" y="0"/>
            <a:ext cx="6548284" cy="73004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ОАО «ХЛЕБПРОМ»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5406" y="730045"/>
            <a:ext cx="11090788" cy="590672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Водоснабжение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бесперебойного водоснабжения предприятия водой предусматриваем два ввода от городской водопроводной сети. Вода, применяемая для технологических, хозяйственно - пищевых нужд должна удовлетворять требованиям ГОСТ 2784-82. "Вода питьевая". </a:t>
            </a:r>
          </a:p>
          <a:p>
            <a:pPr marL="0" indent="0" algn="just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Теплоснабжение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предприятия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 с городской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ТЭЦ.</a:t>
            </a:r>
          </a:p>
          <a:p>
            <a:pPr marL="0" indent="0" algn="just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Электроснабжение -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Хлебозавод на своей территории имеет две трансформаторные подстанции, где установлены два трансформатора по 250 кВт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каждый.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Холодное хозяйство </a:t>
            </a: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хлебозаводе предусматривается холодильная установка для охлаждения и хранения скоропортящихся продуктов и сырье в холодильной камере. Условия хранения сырья в холодильной камере принимаются в соответствии с нормами технологического проектирования. Суточная потребность в холоде для охлаждения и хранения сырья и полуфабрикатов при температуре 4-5˚С равна 11000-12800 кДж/м3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40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3364" y="0"/>
            <a:ext cx="6548284" cy="73004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ОАО «ХЛЕБПРОМ»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5406" y="730045"/>
            <a:ext cx="11090788" cy="590672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Зарплата в ОАО "ХЛЕБПРОМ" варьируется от 14 000 руб. в месяц на должности Администратор, до 180 000 руб. в месяц на должности Ведущий программист</a:t>
            </a:r>
          </a:p>
          <a:p>
            <a:pPr marL="0" indent="0" algn="just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уровень зарплаты в ОАО "ХЛЕБПРОМ" составляет 35 000 руб.</a:t>
            </a:r>
          </a:p>
          <a:p>
            <a:pPr marL="0" indent="0" algn="just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размещения: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ОАО "ХЛЕБПРОМ"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потребительский фактор.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Пояснение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"ХЛЕБПРОМ"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выпускает наиболее скоропортящуюся и наименее транспортабельную (по сравнению с сырьём) продукцию при сравнительно небольшом расходе муки. Поэтому "ХЛЕБПРОМ" 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размещает в крупном городе (административном центре),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проживает наибольшее число потребителей продукции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 </a:t>
            </a: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развития: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Хлебпром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- крупный производитель </a:t>
            </a:r>
            <a:r>
              <a:rPr lang="ru-RU" sz="2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донатов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тортов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хлебцев из России, входящая в 100 крупнейших кондитерских компаний в мире, планирует построить большое производство в Казахстане. </a:t>
            </a:r>
            <a:endParaRPr lang="ru-RU" sz="2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4242" y="4439265"/>
            <a:ext cx="4299973" cy="241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44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648" y="0"/>
            <a:ext cx="6548284" cy="73004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ОАО «ХЛЕБПРОМ»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5406" y="730045"/>
            <a:ext cx="5294670" cy="598047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аспекты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ОАО «</a:t>
            </a:r>
            <a:r>
              <a:rPr lang="ru-RU" sz="2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Хлебпром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- современная, прогрессивно развивающаяся компания. Большинство производственных площадок оснащено новейшим оборудованием, что позволяет сделать производство экологически чистым и уменьшить его зависимость от человеческого фактора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Компании разработаны и успешно внедрены системы экологического менеджмента и менеджмента охраны труда. Производственные площадки в городах Челябинск, Ярцево, Красногорск и Ногинск сертифицированы на соответствие требованиям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стандартов,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подтверждается регулярными надзорными аудитами.</a:t>
            </a:r>
            <a:endParaRPr lang="ru-RU" sz="2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0076" y="2898674"/>
            <a:ext cx="3811842" cy="38118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882" t="4265" r="52634" b="5412"/>
          <a:stretch/>
        </p:blipFill>
        <p:spPr>
          <a:xfrm>
            <a:off x="8837664" y="62995"/>
            <a:ext cx="3274141" cy="3657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98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0"/>
            <a:ext cx="9601200" cy="73004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ОАО «ХЛЕБПРОМ»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8645" y="619433"/>
            <a:ext cx="5678129" cy="606158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ОАО «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Хлебпром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челябинская торгово-производственная компания,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специализирующаяся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основном, на хлебобулочных и кондитерских изделиях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ОАО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Хлебпром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основано в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1982 году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Именно тогда в Челябинске была запущена площадка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Хлебпром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№7» по производству кремовой и хлебобулочной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продукции. 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уже в 2002 году на рынке появился новый бренд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Mirel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который очень быстро завоевал любовь потребителей.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9004" y="833284"/>
            <a:ext cx="5110623" cy="29842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17263" b="10337"/>
          <a:stretch/>
        </p:blipFill>
        <p:spPr>
          <a:xfrm>
            <a:off x="7260044" y="3817501"/>
            <a:ext cx="4188542" cy="303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78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0"/>
            <a:ext cx="9601200" cy="73004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ОАО «ХЛЕБПРОМ»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5406" y="730045"/>
            <a:ext cx="6120581" cy="5906729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бренда связано с другим важным моментом в истории компании – внедрение технологии глубокой заморозки продукции в 2002 году.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Позже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предприятии были запущены линии по производству взбитых сливок и заварных пирожных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Новый поворотный момент произошел в 2007 году, предприятие объединило свои усилия с московской компанией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Унисервис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- крупным игроком кондитерского рынка. Под общим названием ОАО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Хлебпром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слились производственная площадка в Челябинске, производственная площадка в Красногорске и бренд «Русская Нива», производство хлебцев в Ярцево под брендом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Korner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а также бренды «Частная галерея» и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Uniservis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5987" y="1110842"/>
            <a:ext cx="5045488" cy="4434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11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0"/>
            <a:ext cx="9601200" cy="73004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ОАО «ХЛЕБПРОМ»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5406" y="730045"/>
            <a:ext cx="6120581" cy="5906729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Стремясь удовлетворить растущую потребность рынка и запрос потребителей, в 2012 году было запущено строительство уникального высокотехнологичного  завода по производству кондитерской продукции в Ногинске. Амбициозный проект, не имеющий аналогов в стране, был реализован в кратчайшие сроки и уже в 2014 году на полках магазинов появились первые торты под брендом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Усладов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выпущенные на новой производственной площадке.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компания продолжает свое стремительное развитие, расширяя присутствие не только на отечественном, но и на зарубежных рынках.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8512" y="3875844"/>
            <a:ext cx="4810962" cy="27609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624" y="494043"/>
            <a:ext cx="5231376" cy="3617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1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0"/>
            <a:ext cx="9601200" cy="73004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ОАО «ХЛЕБПРОМ»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8539" t="30544" r="20566" b="14617"/>
          <a:stretch/>
        </p:blipFill>
        <p:spPr>
          <a:xfrm>
            <a:off x="1371600" y="730045"/>
            <a:ext cx="10161638" cy="6155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52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7462" y="7374"/>
            <a:ext cx="5074538" cy="68506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8152" y="7374"/>
            <a:ext cx="6548284" cy="73004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ОАО «ХЛЕБПРОМ»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5406" y="730045"/>
            <a:ext cx="6120581" cy="5906729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ОАО «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Хлебпром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расположено в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г.Челябинск ул. Молодогвардейцев, 2А; ул. Солнечная, д. 7;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Копейское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шоссе, д.1 корп.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Граничит с: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Копейским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ГО,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Еткульским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Сосновским и Красноармейским МР, которые являются сельскохозяйственными. 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ОАО «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Хлебпром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имеет очень выгодное транспортное положение, так как находится в административном центре Челябинской области (федеральная трасса М-5)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ЭГП очень выгодное.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32846" t="18448" r="6171" b="11189"/>
          <a:stretch/>
        </p:blipFill>
        <p:spPr>
          <a:xfrm>
            <a:off x="855406" y="0"/>
            <a:ext cx="10663084" cy="691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01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3364" y="0"/>
            <a:ext cx="6548284" cy="73004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ОАО «ХЛЕБПРОМ»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5406" y="730045"/>
            <a:ext cx="11090788" cy="5906729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ОАО «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Хлебпром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расположено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г.Челябинск. Компания включает три производственные площадки в Красногорске, Ярцево,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Челябинске, специализирующиеся,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основном, на хлебобулочных и кондитерских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изделиях, и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сбытовых подразделений по всей территории РФ.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официально зарегистрированное подразделение по всей территории РФ.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открыты торговые представительства в 7-ми регионах России: Сибирь, Урал, Волга, Юг, Северо-запад, Центральная Россия, Москва и Московская область.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4597" t="20463" r="14672" b="6553"/>
          <a:stretch/>
        </p:blipFill>
        <p:spPr>
          <a:xfrm>
            <a:off x="751817" y="117987"/>
            <a:ext cx="11440183" cy="66367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5478" t="73689" r="29522" b="21069"/>
          <a:stretch/>
        </p:blipFill>
        <p:spPr>
          <a:xfrm>
            <a:off x="751817" y="247034"/>
            <a:ext cx="5855111" cy="383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250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3364" y="0"/>
            <a:ext cx="6548284" cy="73004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ОАО «ХЛЕБПРОМ»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5406" y="730045"/>
            <a:ext cx="11090788" cy="5906729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ОАО «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Хлебпром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расположено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г.Челябинск. Компания включает три производственные площадки в Красногорске, Ярцево,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Челябинске, специализирующиеся,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основном, на хлебобулочных и кондитерских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изделиях, и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сбытовых подразделений по всей территории РФ.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официально зарегистрированное подразделение по всей территории РФ.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открыты торговые представительства в 7-ми регионах России: Сибирь, Урал, Волга, Юг, Северо-запад, Центральная Россия, Москва и Московская область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8702" t="25101" r="37569" b="23084"/>
          <a:stretch/>
        </p:blipFill>
        <p:spPr>
          <a:xfrm>
            <a:off x="1092873" y="604682"/>
            <a:ext cx="10853321" cy="588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87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3364" y="0"/>
            <a:ext cx="6548284" cy="73004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ОАО «ХЛЕБПРОМ»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5406" y="730045"/>
            <a:ext cx="11090788" cy="5906729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Производственные площадки: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Одна из основных площадок, самая старая. Это одна из производственных площадок ОАО «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Хлебпром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которая является крупнейшей в Восточной Европе. На территории фабрики в Челябинске производятся торты и пирожные торговых марок «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Мирэль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Ярцево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Вторая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производственная площадка ОАО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Хлебпром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где происходит выпуск продукции ТМ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Dr.Korner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Относится к продуктовой линии здоровое питание. Здесь выпускаются хлебцы, снеки и каши. Производительность производственной площадки составляет около 15 тонн в сутки, выпускается 21 вид злаковых хлебцев, каш и БИО-Снеков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Красногорск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Производственная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площадку по выпуску «удобных тортов» ТМ «Русская Нива». Термин удобные торты был придуман для обозначения продукции в индивидуальной упаковке, которая не требует жесткого температурного режима при хранении и транспортировке в отличие от классических тортов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Подмосковье -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 году в городе Ногинске Московской области был запущен крупнейший завод по производству тортов. Он является первым полностью автоматизированным производством тортов в России. На современном европейском оборудовании выпускается продукция под торговой маркой «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Усладов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</p:txBody>
      </p:sp>
    </p:spTree>
    <p:extLst>
      <p:ext uri="{BB962C8B-B14F-4D97-AF65-F5344CB8AC3E}">
        <p14:creationId xmlns:p14="http://schemas.microsoft.com/office/powerpoint/2010/main" val="302477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279</TotalTime>
  <Words>1114</Words>
  <Application>Microsoft Office PowerPoint</Application>
  <PresentationFormat>Широкоэкранный</PresentationFormat>
  <Paragraphs>49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Franklin Gothic Book</vt:lpstr>
      <vt:lpstr>Times New Roman</vt:lpstr>
      <vt:lpstr>Crop</vt:lpstr>
      <vt:lpstr>ОАО «ХЛЕБПРОМ»</vt:lpstr>
      <vt:lpstr>ОАО «ХЛЕБПРОМ»</vt:lpstr>
      <vt:lpstr>ОАО «ХЛЕБПРОМ»</vt:lpstr>
      <vt:lpstr>ОАО «ХЛЕБПРОМ»</vt:lpstr>
      <vt:lpstr>ОАО «ХЛЕБПРОМ»</vt:lpstr>
      <vt:lpstr>ОАО «ХЛЕБПРОМ»</vt:lpstr>
      <vt:lpstr>ОАО «ХЛЕБПРОМ»</vt:lpstr>
      <vt:lpstr>ОАО «ХЛЕБПРОМ»</vt:lpstr>
      <vt:lpstr>ОАО «ХЛЕБПРОМ»</vt:lpstr>
      <vt:lpstr>ОАО «ХЛЕБПРОМ»</vt:lpstr>
      <vt:lpstr>ОАО «ХЛЕБПРОМ»</vt:lpstr>
      <vt:lpstr>ОАО «ХЛЕБПРОМ»</vt:lpstr>
      <vt:lpstr>ОАО «ХЛЕБПРОМ»</vt:lpstr>
      <vt:lpstr>ОАО «ХЛЕБПРОМ»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</dc:creator>
  <cp:lastModifiedBy>Мария</cp:lastModifiedBy>
  <cp:revision>21</cp:revision>
  <dcterms:created xsi:type="dcterms:W3CDTF">2023-03-31T10:22:51Z</dcterms:created>
  <dcterms:modified xsi:type="dcterms:W3CDTF">2023-03-31T15:02:14Z</dcterms:modified>
</cp:coreProperties>
</file>