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57" r:id="rId4"/>
    <p:sldId id="278" r:id="rId5"/>
    <p:sldId id="279" r:id="rId6"/>
    <p:sldId id="274" r:id="rId7"/>
    <p:sldId id="276" r:id="rId8"/>
    <p:sldId id="268" r:id="rId9"/>
    <p:sldId id="270" r:id="rId10"/>
    <p:sldId id="28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4EE55282-579B-4265-AD9A-2A27E23ECBD5}">
          <p14:sldIdLst>
            <p14:sldId id="256"/>
            <p14:sldId id="259"/>
            <p14:sldId id="257"/>
            <p14:sldId id="274"/>
            <p14:sldId id="275"/>
            <p14:sldId id="276"/>
            <p14:sldId id="260"/>
            <p14:sldId id="273"/>
            <p14:sldId id="277"/>
            <p14:sldId id="261"/>
            <p14:sldId id="272"/>
          </p14:sldIdLst>
        </p14:section>
        <p14:section name="Раздел без заголовка" id="{2698DA64-97B0-4747-891F-4F3AE97ECBE1}">
          <p14:sldIdLst>
            <p14:sldId id="264"/>
            <p14:sldId id="265"/>
            <p14:sldId id="269"/>
            <p14:sldId id="268"/>
            <p14:sldId id="270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4" autoAdjust="0"/>
    <p:restoredTop sz="94660"/>
  </p:normalViewPr>
  <p:slideViewPr>
    <p:cSldViewPr>
      <p:cViewPr>
        <p:scale>
          <a:sx n="60" d="100"/>
          <a:sy n="60" d="100"/>
        </p:scale>
        <p:origin x="-165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D0A53F-461B-4ED7-A3DA-4FEE01E1D206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2C097-AF23-4568-948B-1DA95092C0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175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2C097-AF23-4568-948B-1DA95092C0A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0236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2C097-AF23-4568-948B-1DA95092C0A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3629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247"/>
            <a:ext cx="9144000" cy="6857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1988840"/>
            <a:ext cx="727280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средство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познавательного развития детей дошкольного возраста»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2120" y="544522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Воспитатель :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Фурсова Марина Сергеевна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32656"/>
            <a:ext cx="8496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дошкольное образовательное учреждение </a:t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Детский сад 2</a:t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города  Белореченска муниципального  образования </a:t>
            </a:r>
            <a:r>
              <a:rPr lang="ru-RU" sz="2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Белореченский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район</a:t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171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97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548680"/>
            <a:ext cx="770485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Федеральном государственном образовательном стандарте дошкольного образования познавательное развитие предполагает :</a:t>
            </a:r>
          </a:p>
          <a:p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— развитие интересов детей, любознательности и познавательной мотивации;</a:t>
            </a:r>
          </a:p>
          <a:p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— формирование познавательных действий, становление сознания;</a:t>
            </a:r>
          </a:p>
          <a:p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— развитие воображения и творческой активности…</a:t>
            </a:r>
            <a:endParaRPr lang="ru-RU" sz="3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173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5556" y="274290"/>
            <a:ext cx="79928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»– </a:t>
            </a:r>
            <a:r>
              <a:rPr lang="ru-RU" sz="4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сравнительно новое средство обучения, пришедшее в российское образование из </a:t>
            </a: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зарубежной педагогики. </a:t>
            </a:r>
          </a:p>
          <a:p>
            <a:pPr algn="ctr"/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lapbook</a:t>
            </a: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дословно переводится как </a:t>
            </a:r>
            <a:r>
              <a:rPr lang="ru-RU" sz="44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«наколенная книга»</a:t>
            </a:r>
            <a:endParaRPr lang="ru-RU" sz="4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006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247"/>
            <a:ext cx="9144000" cy="6857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User\Desktop\16704265925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4664"/>
            <a:ext cx="3347864" cy="2460757"/>
          </a:xfrm>
          <a:prstGeom prst="rect">
            <a:avLst/>
          </a:prstGeom>
          <a:noFill/>
        </p:spPr>
      </p:pic>
      <p:pic>
        <p:nvPicPr>
          <p:cNvPr id="1027" name="Picture 3" descr="C:\Users\User\Desktop\1670426592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785500"/>
            <a:ext cx="3168352" cy="2167974"/>
          </a:xfrm>
          <a:prstGeom prst="rect">
            <a:avLst/>
          </a:prstGeom>
          <a:noFill/>
        </p:spPr>
      </p:pic>
      <p:pic>
        <p:nvPicPr>
          <p:cNvPr id="1028" name="Picture 4" descr="C:\Users\User\Desktop\detsad-1-1538228950.jpg"/>
          <p:cNvPicPr>
            <a:picLocks noChangeAspect="1" noChangeArrowheads="1"/>
          </p:cNvPicPr>
          <p:nvPr/>
        </p:nvPicPr>
        <p:blipFill>
          <a:blip r:embed="rId5" cstate="print"/>
          <a:srcRect b="9810"/>
          <a:stretch>
            <a:fillRect/>
          </a:stretch>
        </p:blipFill>
        <p:spPr bwMode="auto">
          <a:xfrm>
            <a:off x="755576" y="4077072"/>
            <a:ext cx="4152192" cy="1800200"/>
          </a:xfrm>
          <a:prstGeom prst="rect">
            <a:avLst/>
          </a:prstGeom>
          <a:noFill/>
        </p:spPr>
      </p:pic>
      <p:pic>
        <p:nvPicPr>
          <p:cNvPr id="1029" name="Picture 5" descr="C:\Users\User\Desktop\detsad-1-1654632159.jpg"/>
          <p:cNvPicPr>
            <a:picLocks noChangeAspect="1" noChangeArrowheads="1"/>
          </p:cNvPicPr>
          <p:nvPr/>
        </p:nvPicPr>
        <p:blipFill>
          <a:blip r:embed="rId6" cstate="print"/>
          <a:srcRect b="5148"/>
          <a:stretch>
            <a:fillRect/>
          </a:stretch>
        </p:blipFill>
        <p:spPr bwMode="auto">
          <a:xfrm>
            <a:off x="4716016" y="836712"/>
            <a:ext cx="3474338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545217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остоинства данного инновационного способа познавательного развития детей дошкольного возраста :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 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лэпбук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помогает ребенку по своему желанию организовать информацию по изучаемой теме, а также лучше понять и запомнить данный материал;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это отличный способ для повторения пройденного. В любое удобное время ребенок просто открывает 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лэпбук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повторяет материал;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ребенок учится самостоятельно собирать и организовывать информацию;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 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лэпбук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хорошо подходит для занятий в группах, где одновременно обучаются дети разных возрастов. Можно выбрать задания под силу каждому (для малышей — кармашки с карточками или фигурками животных, например, а старшим детям — задания, подразумевающие умение писать и т. д.);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 создание 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лэпбука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развивает творческие способности детей, их воображение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50" name="Picture 2" descr="C:\Users\User\Desktop\16704265925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293096"/>
            <a:ext cx="3633425" cy="2348880"/>
          </a:xfrm>
          <a:prstGeom prst="rect">
            <a:avLst/>
          </a:prstGeom>
          <a:noFill/>
        </p:spPr>
      </p:pic>
      <p:pic>
        <p:nvPicPr>
          <p:cNvPr id="2051" name="Picture 3" descr="C:\Users\User\Desktop\detsad-1-1538066933.jpg"/>
          <p:cNvPicPr>
            <a:picLocks noChangeAspect="1" noChangeArrowheads="1"/>
          </p:cNvPicPr>
          <p:nvPr/>
        </p:nvPicPr>
        <p:blipFill>
          <a:blip r:embed="rId4" cstate="print"/>
          <a:srcRect b="5433"/>
          <a:stretch>
            <a:fillRect/>
          </a:stretch>
        </p:blipFill>
        <p:spPr bwMode="auto">
          <a:xfrm>
            <a:off x="4499992" y="4509120"/>
            <a:ext cx="3608437" cy="16403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3" name="Picture 1" descr="C:\Users\User\Desktop\16704265926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76672"/>
            <a:ext cx="4217029" cy="3162772"/>
          </a:xfrm>
          <a:prstGeom prst="rect">
            <a:avLst/>
          </a:prstGeom>
          <a:noFill/>
        </p:spPr>
      </p:pic>
      <p:pic>
        <p:nvPicPr>
          <p:cNvPr id="18434" name="Picture 2" descr="C:\Users\User\Desktop\detsad-1-1538064314.jpg"/>
          <p:cNvPicPr>
            <a:picLocks noChangeAspect="1" noChangeArrowheads="1"/>
          </p:cNvPicPr>
          <p:nvPr/>
        </p:nvPicPr>
        <p:blipFill>
          <a:blip r:embed="rId4" cstate="print"/>
          <a:srcRect b="4335"/>
          <a:stretch>
            <a:fillRect/>
          </a:stretch>
        </p:blipFill>
        <p:spPr bwMode="auto">
          <a:xfrm>
            <a:off x="1331640" y="3356992"/>
            <a:ext cx="6419850" cy="2952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96464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09" name="Picture 1" descr="C:\Users\User\Desktop\16704265926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32656"/>
            <a:ext cx="2734644" cy="3646192"/>
          </a:xfrm>
          <a:prstGeom prst="rect">
            <a:avLst/>
          </a:prstGeom>
          <a:noFill/>
        </p:spPr>
      </p:pic>
      <p:pic>
        <p:nvPicPr>
          <p:cNvPr id="17410" name="Picture 2" descr="C:\Users\User\Desktop\16704265926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228184" y="404664"/>
            <a:ext cx="2682298" cy="3576397"/>
          </a:xfrm>
          <a:prstGeom prst="rect">
            <a:avLst/>
          </a:prstGeom>
          <a:noFill/>
        </p:spPr>
      </p:pic>
      <p:pic>
        <p:nvPicPr>
          <p:cNvPr id="17411" name="Picture 3" descr="C:\Users\User\Desktop\16704265926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2492896"/>
            <a:ext cx="2470393" cy="32938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8724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32657"/>
            <a:ext cx="8820472" cy="710963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algn="ctr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FF8637"/>
              </a:solidFill>
            </a:endParaRPr>
          </a:p>
          <a:p>
            <a:endParaRPr lang="ru-RU" sz="2400" dirty="0" smtClean="0">
              <a:solidFill>
                <a:srgbClr val="FF8637"/>
              </a:solidFill>
            </a:endParaRPr>
          </a:p>
          <a:p>
            <a:r>
              <a:rPr lang="ru-RU" sz="2400" dirty="0" smtClean="0">
                <a:solidFill>
                  <a:srgbClr val="FF8637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Century Schoolbook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стихи по теме;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загадки, пословицы,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поговорки по теме;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ребусы по теме;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раскраски;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«найди тень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»;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парные картинки;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наложенные картинки,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перепутанные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разрезные картинки;</a:t>
            </a:r>
          </a:p>
          <a:p>
            <a:pPr marL="342900" indent="-342900">
              <a:buFontTx/>
              <a:buChar char="-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Char char="-"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сюжетные картинки по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теме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составления рассказов;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наборы последовательных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картинок для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составления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вставь пропущенную деталь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интересные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факты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8637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60272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Наполнить 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можно следующим    материалом</a:t>
            </a:r>
            <a:r>
              <a:rPr lang="ru-RU" sz="2800" b="1" dirty="0" smtClean="0"/>
              <a:t>:</a:t>
            </a:r>
            <a:endParaRPr lang="ru-RU" sz="2800" b="1" dirty="0"/>
          </a:p>
        </p:txBody>
      </p:sp>
      <p:pic>
        <p:nvPicPr>
          <p:cNvPr id="5121" name="Picture 1" descr="C:\Users\User\Desktop\16704265925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733946"/>
            <a:ext cx="3240360" cy="24384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7760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32657"/>
            <a:ext cx="8820472" cy="707886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algn="ctr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FF8637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60272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476673"/>
            <a:ext cx="813690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- это универсальное пособие для познавательного развития детей и можно с уверенностью сказать, что в современном образовательном процессе практическая значимость использования </a:t>
            </a:r>
            <a:r>
              <a:rPr lang="ru-RU" sz="4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лэпбуков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весьма ценна как для педагогов, так и для детей и родителей.</a:t>
            </a:r>
          </a:p>
          <a:p>
            <a:pPr algn="just"/>
            <a:endParaRPr lang="ru-RU" sz="4000" b="1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pPr algn="r"/>
            <a:endParaRPr lang="ru-RU" sz="4000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018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134</Words>
  <Application>Microsoft Office PowerPoint</Application>
  <PresentationFormat>Экран (4:3)</PresentationFormat>
  <Paragraphs>48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46</cp:revision>
  <dcterms:created xsi:type="dcterms:W3CDTF">2017-12-09T11:23:32Z</dcterms:created>
  <dcterms:modified xsi:type="dcterms:W3CDTF">2022-12-08T15:19:37Z</dcterms:modified>
</cp:coreProperties>
</file>