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9" r:id="rId12"/>
    <p:sldId id="270" r:id="rId13"/>
    <p:sldId id="267" r:id="rId14"/>
    <p:sldId id="271" r:id="rId15"/>
    <p:sldId id="263" r:id="rId16"/>
    <p:sldId id="268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95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316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479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018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375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363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68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103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494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500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78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66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01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66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348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402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504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8657EAC-5641-4AC6-9F10-7C7490EC17E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1A28EEB-A2B9-4676-9255-F36C7819C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37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5741" y="728133"/>
            <a:ext cx="10363535" cy="1484125"/>
          </a:xfrm>
        </p:spPr>
        <p:txBody>
          <a:bodyPr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385" y="2602921"/>
            <a:ext cx="6349489" cy="41434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91494" y="2475312"/>
            <a:ext cx="48128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«СОЗДАЕМ </a:t>
            </a:r>
            <a:r>
              <a:rPr lang="ru-RU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НА ЗЕМЛЕ</a:t>
            </a:r>
          </a:p>
          <a:p>
            <a:r>
              <a:rPr lang="ru-RU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КОСМОСЕ</a:t>
            </a:r>
            <a:r>
              <a:rPr lang="ru-RU" sz="3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3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199" y="4010242"/>
            <a:ext cx="3345761" cy="273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17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44687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вагоностроительного завода состоит из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Отдела, занимающегося конструированием;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Промышленной зоны трамвайной сборки;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Технологических служб;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Подразделения, отвечающего за выпуск спецтехники;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Инструментальной площадки;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Металлургической мастерской;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Сектора по продажам, экономике.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Дополнительных обслуживающих участков.</a:t>
            </a: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92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918" t="41505" r="4630" b="23248"/>
          <a:stretch/>
        </p:blipFill>
        <p:spPr>
          <a:xfrm>
            <a:off x="250722" y="2300747"/>
            <a:ext cx="11621729" cy="25745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981" t="23085" r="26007" b="6150"/>
          <a:stretch/>
        </p:blipFill>
        <p:spPr>
          <a:xfrm>
            <a:off x="363918" y="191729"/>
            <a:ext cx="11395336" cy="666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8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918" t="41505" r="4630" b="23248"/>
          <a:stretch/>
        </p:blipFill>
        <p:spPr>
          <a:xfrm>
            <a:off x="250722" y="2300747"/>
            <a:ext cx="11621729" cy="25745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1148"/>
            <a:ext cx="12193057" cy="366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0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44687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УКВЗ осуществляет полный цикл производства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трамваевот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металлообработки до установки кондиционеров и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валидаторов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все основные переделы: заготовительные, механообрабатывающие,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подсборочные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цеха и финальную сборку. В цепочке поставок участвуют также «внутренние кооператоры» - цеха специального производства УКВЗ (например,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литейка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а также внешние кооператоры.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 продукции на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 - 3 050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209 млрд. руб.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 сотрудников – более 3000 человек; Размер заработной платы варьируется в зависимости от занимаемой должности и стажа работы от 19000 (Уборщик, кладовщик) до 80000 (Начальник цеха).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63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44687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УКВЗ осуществляет полный цикл производства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трамваевот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металлообработки до установки кондиционеров и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валидаторов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все основные переделы: заготовительные, механообрабатывающие,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подсборочные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цеха и финальную сборку. В цепочке поставок участвуют также «внутренние кооператоры» - цеха специального производства УКВЗ (например,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литейка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а также внешние кооператоры.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 продукции на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 - 3 050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209 млрд. руб.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91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5380"/>
          <a:stretch/>
        </p:blipFill>
        <p:spPr>
          <a:xfrm>
            <a:off x="2593075" y="4757"/>
            <a:ext cx="6125358" cy="6853243"/>
          </a:xfrm>
          <a:prstGeom prst="rect">
            <a:avLst/>
          </a:prstGeom>
        </p:spPr>
      </p:pic>
      <p:sp>
        <p:nvSpPr>
          <p:cNvPr id="6" name="5-конечная звезда 5"/>
          <p:cNvSpPr/>
          <p:nvPr/>
        </p:nvSpPr>
        <p:spPr>
          <a:xfrm>
            <a:off x="3819832" y="2448232"/>
            <a:ext cx="250723" cy="250723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622025" y="1808543"/>
            <a:ext cx="206478" cy="235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137354" y="1808543"/>
            <a:ext cx="206478" cy="235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011561" y="2315497"/>
            <a:ext cx="206478" cy="235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35468" y="3313391"/>
            <a:ext cx="206478" cy="235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213345" y="4321674"/>
            <a:ext cx="250723" cy="250723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64068" y="3121345"/>
            <a:ext cx="2529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Поставщики комплектующих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17028" y="4216202"/>
            <a:ext cx="2529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УКВЗ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17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44687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 развития: На предприятии идет этап разработки проектно-сметной документации нового цеха по производству трамваев. Вместе с непосредственным строительством планируется приобретение не менее 17 единиц оборудования. Новый цех позволит собирать три модели трамваев одновременно, плюс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трехсекционный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трамвай, внедрить новую систему качества с контролем качества по всей технологической цепочке и пробоем в конце испытания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уже было сказано, на УКВЗ будет построен новый сборочный трамвайный цех. Уже закончено проектирование, сейчас проводится  государственная экспертиза. Строительство начнется в апреле 2023 года. Реализация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инвестпрограммы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строительству цеха связана, в том числе, с ростом портфеля заказов. Программа позволит увеличить объем производства трамвайных вагонов в два раза.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132" t="44342" r="35241" b="6542"/>
          <a:stretch/>
        </p:blipFill>
        <p:spPr>
          <a:xfrm>
            <a:off x="560439" y="1446911"/>
            <a:ext cx="11238273" cy="520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0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44687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производства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вагоностроительного завода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поступает заказчикам, в города России 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федерального проекта «Чистый воздух» нацпроекта «Экология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Ведут разработку и улучшают модели трамваев, повышая их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экологичность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экономичность. 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Управляющие УКВЗ в процессе работы соблюдают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приоритеты сохранения жизни и здоровья работников в процессе их трудовой деятельности; Используют передовые научные разработки и технологии для снижения нагрузки на здоровье человека и окружающую среду при производстве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Создают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постоянного улучшения показателей экологической результативности, таких как снижение удельных показателей потребления энергоресурсов, удельных выбросов загрязняющих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в окружающую среду.</a:t>
            </a: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7" y="88489"/>
            <a:ext cx="4830437" cy="65630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934" r="3749" b="4394"/>
          <a:stretch/>
        </p:blipFill>
        <p:spPr>
          <a:xfrm>
            <a:off x="4891368" y="781665"/>
            <a:ext cx="7262038" cy="564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20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3837039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Акционерное общество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Усть-Катавский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вагоностроительный завод» (АО «УКВЗ») было создано на базе градообразующего предприятия оборонного значения, вагоностроительного завода в городе Усть-Катаве. </a:t>
            </a:r>
          </a:p>
          <a:p>
            <a:pPr marL="0" indent="0" algn="just">
              <a:buNone/>
            </a:pP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целью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акционерного общества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Усть-Катавский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вагоностроительный завод» являлась реализация мероприятий по развитию проектов диверсификации и производства продукции гражданского назначения организацией ракетно-космической промышленности.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акционером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"УКВЗ" является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Госкорпорация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Роскосмос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</a:p>
          <a:p>
            <a:pPr marL="0" indent="0" algn="just">
              <a:buNone/>
            </a:pP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Усть-Катавский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вагоностроительный завод на сегодняшний день является старейшим вагоностроительным предприятием на всей территории постсоветского пространства.</a:t>
            </a:r>
          </a:p>
        </p:txBody>
      </p:sp>
    </p:spTree>
    <p:extLst>
      <p:ext uri="{BB962C8B-B14F-4D97-AF65-F5344CB8AC3E}">
        <p14:creationId xmlns:p14="http://schemas.microsoft.com/office/powerpoint/2010/main" val="55631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383703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записи о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Усть-Катавском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вагоностроительном заводе появились в 1 758 г. Тогда он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занимался выпуском кричного железа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После восстания Пугачева, он оказался разрушен, но после окончания бунта его быстро реставрировали. Металлургическая деятельность предприятия длилась около 140 лет. Также был организован выпуск кирпича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1 900 г. мастерскими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стала владеть франко-бельгийская компания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Она приняла решение сменить квалификацию вверенного производства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машиностроение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Под новым руководством появилось 10 новых мастерских. В 1 901 г. выпустили первый открытый трамвай, который отправился в Тбилиси. В 1 903 г. стали заниматься крытыми вагонами и железнодорожными платформами.</a:t>
            </a:r>
          </a:p>
        </p:txBody>
      </p:sp>
    </p:spTree>
    <p:extLst>
      <p:ext uri="{BB962C8B-B14F-4D97-AF65-F5344CB8AC3E}">
        <p14:creationId xmlns:p14="http://schemas.microsoft.com/office/powerpoint/2010/main" val="17277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446876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НЕПРОСТОЕ ВРЕМЯ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Усть-Катавский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вагоностроительный завод перешел в собственность государства в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1919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Вплоть до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там занимались сборкой вагонов. Производственные мощности составляли 150 шт. за год. А с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в нем создавали платформы для транспортировки зенитных установок и авиабомб. Служащим дали указание научиться собирать минометы для «Катюш», а также снаряды. В военные годы компания произвела свыше 12 тыс. пушек для танков, 3 тыс. минометов и 13 тыс. платформ под зенитки.</a:t>
            </a: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ДАЛЬНЕЙШЕЕ СТАНОВЛЕНИЕ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1948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завод вернулся к трамвайному производству. Был организован отдел, занимающийся разработкой новых моделей. В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1969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на свет появился трамвай 71-605 завоевавший широкую популярной. Обновленный вариант представили в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1991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была модель 71-608К. В 1995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Мосгортранс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заказал его модифицированную версию. В будущем она заняла основную позицию. С нее позже создали видоизмененные модели: учебную, скоростную и узкоколейную.</a:t>
            </a: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916" y="47227"/>
            <a:ext cx="10424652" cy="68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44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44687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СОВРЕМЕННОСТЬ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УКВЗ - промышленный гигант, обеспечивающий город, где он находится, рабочими местами. В общей сложности здесь трудится около 5 тыс. сотрудников. На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Усть-Катавском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вагоностроительном заводе делают трамваи, уходящие на экспорт в другие государства. Инженеры спроектировали вагоны пригодные для использования в любом климате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Дальше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 усовершенствованные трамваи 71-619, оснащенные шарнирно-поворотными дверями, новым освещением, тонированными стеклами, подогревающимся водительским креслом и системой микропроцессорного управления.</a:t>
            </a: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706" y="0"/>
            <a:ext cx="10286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446876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заводе занимаются созданием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Оборонного и ракетно-космического оборудования;</a:t>
            </a:r>
          </a:p>
          <a:p>
            <a:pPr algn="just"/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Легкорельсового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транспорта;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Сборкой трамваев.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Параллельно трудящиеся обучаются создавать узлы и агрегаты авиационного направления и устройства для космической деятельности на земле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Приоритетными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направлениями деятельности АО «УКВЗ» являются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        трамвайное производство, в том числе капитальный ремонт трамвайных вагонов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        космическая деятельность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         производство гражданской продукции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35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44687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Усть-Катавский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вагоностроительный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завод» -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машиностроительное предприятие, расположенное в г.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Усть-Катаве, </a:t>
            </a: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Усть-Катавского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Челябинской области. </a:t>
            </a:r>
          </a:p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Граничит с Катав-Ивановским районом. В </a:t>
            </a: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Саткинском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находится </a:t>
            </a: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Бакальская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группа месторождений железной руды, необходимой для функционирования УКВЗ – предприятия полного цикла.  </a:t>
            </a:r>
          </a:p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УКВЗ имеет выгодное транспортное положение (расположен вблизи федеральной трассы М-5); ЭГП выгодное.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1486" t="17440" r="3450" b="11794"/>
          <a:stretch/>
        </p:blipFill>
        <p:spPr>
          <a:xfrm>
            <a:off x="282377" y="0"/>
            <a:ext cx="11132875" cy="68077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1826" t="16431" r="4810" b="11391"/>
          <a:stretch/>
        </p:blipFill>
        <p:spPr>
          <a:xfrm>
            <a:off x="910657" y="-1"/>
            <a:ext cx="10629956" cy="680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84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439" y="2182761"/>
            <a:ext cx="11105535" cy="446876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УКВЗ сотрудничает со многими предприятиями России: По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госзаказу ФГУП «УКВЗ» сотрудничает с предприятиями Москвы, г. Саратова, г. Миасса и г.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Златоуста;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ракетно-космическом направлении основным партнером является компания НПЦ им. Хруничева.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комплектующим основными поставщиками являются Колеса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производят непосредственно на заводе в Усть-Катаве. Осевые рессоры предприятию поставляет компания из Челябинска. Муфты делают в Златоусте. Пластиковые детали производят в Юрюзани и Челябинске. Резинотехнические изделия — в Санкт-Петербурге. Среди предприятий,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поставляющих продукцию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производства трамвайных вагонов УКВЗ, такие компании как: ООО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НПО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Новотех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ИП Печенкин Сергей Николаевич, ООО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ООО «НПП Парус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ООО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«Урал-Полимер», ООО «Модуль», ООО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Технолайн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др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51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34455"/>
            <a:ext cx="9331149" cy="706964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«УСТЬ-КАТАВСКИЙ ВАГОНОСТРОИТЕЛЬНЫЙ ЗАВОД»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723" y="2182761"/>
            <a:ext cx="11724967" cy="44687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сотрудников УКВЗ – более 3 000 человек. </a:t>
            </a:r>
          </a:p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деятельности -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моторных железнодорожных, трамвайных вагонов и вагонов метро, автодрезин, кроме транспортных средств для ремонта и технического обслуживания железнодорожных и трамвайных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путей.</a:t>
            </a:r>
          </a:p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Специализируется на производстве продукции ракетно-космического назначения и 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легкорельсового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транспорта.</a:t>
            </a:r>
          </a:p>
          <a:p>
            <a:pPr marL="0" indent="0" algn="just">
              <a:buNone/>
            </a:pP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072" y="4237063"/>
            <a:ext cx="3465871" cy="26209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9881" y="4237063"/>
            <a:ext cx="3939282" cy="262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9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Ион (конференц-зал)</Template>
  <TotalTime>358</TotalTime>
  <Words>1272</Words>
  <Application>Microsoft Office PowerPoint</Application>
  <PresentationFormat>Широкоэкранный</PresentationFormat>
  <Paragraphs>70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Century Gothic</vt:lpstr>
      <vt:lpstr>Times New Roman</vt:lpstr>
      <vt:lpstr>Wingdings 3</vt:lpstr>
      <vt:lpstr>Совет директоров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  <vt:lpstr>АО «УСТЬ-КАТАВСКИЙ ВАГОНОСТРОИТЕЛЬНЫЙ ЗАВОД»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</dc:creator>
  <cp:lastModifiedBy>Мария</cp:lastModifiedBy>
  <cp:revision>20</cp:revision>
  <dcterms:created xsi:type="dcterms:W3CDTF">2023-03-30T12:35:10Z</dcterms:created>
  <dcterms:modified xsi:type="dcterms:W3CDTF">2024-01-08T09:39:51Z</dcterms:modified>
</cp:coreProperties>
</file>