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132862-47EB-42B3-ABB2-5F758BBBC91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02CFF9-B304-47BB-9E0D-E1DA7BE289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223838"/>
            <a:ext cx="7953375" cy="641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69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839695"/>
              </p:ext>
            </p:extLst>
          </p:nvPr>
        </p:nvGraphicFramePr>
        <p:xfrm>
          <a:off x="1524000" y="1397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Учащиеся должны составить вопросительные предложения</a:t>
                      </a:r>
                      <a:r>
                        <a:rPr lang="ru-RU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используя повествовательные предложения и дополнительные слова.(Общий вопрос)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15725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</TotalTime>
  <Words>16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</cp:revision>
  <dcterms:created xsi:type="dcterms:W3CDTF">2024-01-08T09:37:13Z</dcterms:created>
  <dcterms:modified xsi:type="dcterms:W3CDTF">2024-01-08T09:40:20Z</dcterms:modified>
</cp:coreProperties>
</file>