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F132862-47EB-42B3-ABB2-5F758BBBC915}" type="datetimeFigureOut">
              <a:rPr lang="ru-RU" smtClean="0"/>
              <a:t>08.01.2024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102CFF9-B304-47BB-9E0D-E1DA7BE28949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5313" y="223838"/>
            <a:ext cx="7953375" cy="6410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0826988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46839695"/>
              </p:ext>
            </p:extLst>
          </p:nvPr>
        </p:nvGraphicFramePr>
        <p:xfrm>
          <a:off x="1524000" y="1397000"/>
          <a:ext cx="6096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0"/>
              </a:tblGrid>
              <a:tr h="370840">
                <a:tc>
                  <a:txBody>
                    <a:bodyPr/>
                    <a:lstStyle/>
                    <a:p>
                      <a:r>
                        <a:rPr lang="ru-RU" sz="2800" dirty="0" smtClean="0">
                          <a:solidFill>
                            <a:schemeClr val="accent2">
                              <a:lumMod val="50000"/>
                            </a:schemeClr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Учащиеся должны составить вопросительные предложения</a:t>
                      </a:r>
                      <a:r>
                        <a:rPr lang="ru-RU" sz="2800" baseline="0" dirty="0" smtClean="0">
                          <a:solidFill>
                            <a:schemeClr val="accent2">
                              <a:lumMod val="50000"/>
                            </a:schemeClr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, используя повествовательные предложения и дополнительные слова.(Общий вопрос)</a:t>
                      </a:r>
                      <a:endParaRPr lang="ru-RU" sz="2800" dirty="0">
                        <a:solidFill>
                          <a:schemeClr val="accent2">
                            <a:lumMod val="50000"/>
                          </a:schemeClr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45157255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3</TotalTime>
  <Words>16</Words>
  <Application>Microsoft Office PowerPoint</Application>
  <PresentationFormat>Экран (4:3)</PresentationFormat>
  <Paragraphs>1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Воздушный поток</vt:lpstr>
      <vt:lpstr>Презентация PowerPoint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 Windows</dc:creator>
  <cp:lastModifiedBy>Пользователь Windows</cp:lastModifiedBy>
  <cp:revision>1</cp:revision>
  <dcterms:created xsi:type="dcterms:W3CDTF">2024-01-08T09:37:13Z</dcterms:created>
  <dcterms:modified xsi:type="dcterms:W3CDTF">2024-01-08T09:40:20Z</dcterms:modified>
</cp:coreProperties>
</file>

<file path=docProps/thumbnail.jpeg>
</file>