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75" r:id="rId12"/>
    <p:sldId id="276" r:id="rId13"/>
    <p:sldId id="277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5725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Презентация 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+mj-lt"/>
              </a:rPr>
              <a:t>на тему:</a:t>
            </a:r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+mj-lt"/>
              </a:rPr>
            </a:br>
            <a:r>
              <a:rPr lang="ru-RU" sz="4400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latin typeface="+mj-lt"/>
              </a:rPr>
              <a:t>«Шитьё мягких игрушек из фетра»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3000372"/>
            <a:ext cx="61550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К блоку занятий по Шитью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4714884"/>
            <a:ext cx="57150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cs typeface="Aharoni" pitchFamily="2" charset="-79"/>
              </a:rPr>
              <a:t>Автор: </a:t>
            </a:r>
            <a:r>
              <a:rPr lang="ru-RU" sz="2400" b="1" dirty="0" err="1" smtClean="0">
                <a:solidFill>
                  <a:srgbClr val="7030A0"/>
                </a:solidFill>
                <a:cs typeface="Aharoni" pitchFamily="2" charset="-79"/>
              </a:rPr>
              <a:t>Чинчаладзе</a:t>
            </a:r>
            <a:r>
              <a:rPr lang="ru-RU" sz="2400" b="1" dirty="0" smtClean="0">
                <a:solidFill>
                  <a:srgbClr val="7030A0"/>
                </a:solidFill>
                <a:cs typeface="Aharoni" pitchFamily="2" charset="-79"/>
              </a:rPr>
              <a:t> Ирина Ивановна,</a:t>
            </a:r>
            <a:br>
              <a:rPr lang="ru-RU" sz="2400" b="1" dirty="0" smtClean="0">
                <a:solidFill>
                  <a:srgbClr val="7030A0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rgbClr val="7030A0"/>
                </a:solidFill>
                <a:cs typeface="Aharoni" pitchFamily="2" charset="-79"/>
              </a:rPr>
              <a:t>Педагог дополнительного образования </a:t>
            </a:r>
            <a:br>
              <a:rPr lang="ru-RU" sz="2400" b="1" dirty="0" smtClean="0">
                <a:solidFill>
                  <a:srgbClr val="7030A0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rgbClr val="7030A0"/>
                </a:solidFill>
                <a:cs typeface="Aharoni" pitchFamily="2" charset="-79"/>
              </a:rPr>
              <a:t>МАУ ДО ЦРТДЮ</a:t>
            </a:r>
            <a:br>
              <a:rPr lang="ru-RU" sz="2400" b="1" dirty="0" smtClean="0">
                <a:solidFill>
                  <a:srgbClr val="7030A0"/>
                </a:solidFill>
                <a:cs typeface="Aharoni" pitchFamily="2" charset="-79"/>
              </a:rPr>
            </a:br>
            <a:r>
              <a:rPr lang="ru-RU" sz="2400" b="1" dirty="0" smtClean="0">
                <a:solidFill>
                  <a:srgbClr val="7030A0"/>
                </a:solidFill>
                <a:cs typeface="Aharoni" pitchFamily="2" charset="-79"/>
              </a:rPr>
              <a:t>г. Новотроицк, Оренбургская область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madeheart.com/media/productphoto/454/43967046/1_39_DSC_01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500042"/>
            <a:ext cx="8786873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s://ochumelye.ru/images/wp-content/uploads/2018/06/Zabavnyie-igrushki-iz-fetra-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https://ochumelye.ru/images/wp-content/uploads/2018/06/Zabavnyie-igrushki-iz-fetra-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5" name="Picture 7" descr="https://xn--e1abcgakjmf3afc5c8g.xn--p1ai/upload/main/6cb/6cb0c9d61c8675397f07f3bbb7279d4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71" y="785794"/>
            <a:ext cx="8659150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https://6sotok-dom.com/wp-content/uploads/2019/04/post_5ca743259b6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48" name="AutoShape 4" descr="Игрушки из фетра своими руками - выкройки и шаблоны для начинающи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9" name="Picture 5" descr="D:\презентации\Zabavnyie-igrushki-iz-fetra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67867"/>
            <a:ext cx="8358246" cy="6268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презентации\Zabavnyie-igrushki-iz-fetra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23" y="500043"/>
            <a:ext cx="8800525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 descr="Игрушки из фетра своими руками &amp;#8212; выкройки и шаблоны для начинающих этап 1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57166"/>
            <a:ext cx="72553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Мастер-класс по шитью милого котика.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9219" name="Picture 3" descr="D:\презентации\kos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8455641" cy="4500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D:\презентации\koshka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285860"/>
            <a:ext cx="6659623" cy="49947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214290"/>
            <a:ext cx="3422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Вам понадобится: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500175"/>
            <a:ext cx="29289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</a:rPr>
              <a:t>Процесс изготовления:</a:t>
            </a:r>
          </a:p>
          <a:p>
            <a:pPr fontAlgn="base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В первую очередь сделайте выкройку животного.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7169" name="Picture 1" descr="D:\презентации\koshka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428992" y="1079512"/>
            <a:ext cx="6286543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3116"/>
            <a:ext cx="250033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Обведите детали на фетр и вырежьте их.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6145" name="Picture 1" descr="D:\презентации\koshka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3765345" y="1217398"/>
            <a:ext cx="5738853" cy="4304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D:\презентации\koshka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679024" y="1107263"/>
            <a:ext cx="6000793" cy="450059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142984"/>
            <a:ext cx="292895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Теперь сшейте детали обметочным швом. Лучше всего начать с туловища. В процессе шиться старайтесь сразу же набивать изделие наполнителем.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85794"/>
            <a:ext cx="378621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7030A0"/>
                </a:solidFill>
              </a:rPr>
              <a:t>Когда </a:t>
            </a:r>
            <a:r>
              <a:rPr lang="ru-RU" sz="3200" b="1" dirty="0" smtClean="0">
                <a:solidFill>
                  <a:srgbClr val="7030A0"/>
                </a:solidFill>
              </a:rPr>
              <a:t>полностью закончите с туловищем, приступайте к вышивке мордочки. Оформите мордочку швом «назад иголка». Пришейте глазки к головке.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097" name="Picture 1" descr="D:\презентации\koshk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38623" y="1744232"/>
            <a:ext cx="4691095" cy="3518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142984"/>
            <a:ext cx="86439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Фетр </a:t>
            </a:r>
            <a:r>
              <a:rPr lang="ru-RU" sz="3200" b="1" dirty="0" smtClean="0">
                <a:solidFill>
                  <a:srgbClr val="002060"/>
                </a:solidFill>
              </a:rPr>
              <a:t>— податливый и качественный материал, по своей структуре он отличается от всех других видов тканей.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Поэтому из него можно легко и просто сотворить разные сувениры и сделать развивающие безопасные игрушки.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Из фетра </a:t>
            </a:r>
            <a:r>
              <a:rPr lang="ru-RU" sz="3200" b="1" dirty="0" smtClean="0">
                <a:solidFill>
                  <a:srgbClr val="002060"/>
                </a:solidFill>
              </a:rPr>
              <a:t>делают украшения, элементы для декора, разные поделки и сувениры, развивающие игрушки для детей.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714488"/>
            <a:ext cx="32861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3200" b="1" dirty="0" smtClean="0">
                <a:solidFill>
                  <a:srgbClr val="7030A0"/>
                </a:solidFill>
              </a:rPr>
              <a:t>Далее сшейте детали головы обметочным швом. 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Не </a:t>
            </a:r>
            <a:r>
              <a:rPr lang="ru-RU" sz="3200" b="1" dirty="0" smtClean="0">
                <a:solidFill>
                  <a:srgbClr val="7030A0"/>
                </a:solidFill>
              </a:rPr>
              <a:t>забудьте набить заготовку.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3073" name="Picture 1" descr="D:\презентации\koshka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714488"/>
            <a:ext cx="4857784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785926"/>
            <a:ext cx="35719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После приклейте мордочку к головке и носик. Также склейте туловище с головой. 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Все </a:t>
            </a:r>
            <a:r>
              <a:rPr lang="ru-RU" sz="3200" b="1" dirty="0" smtClean="0">
                <a:solidFill>
                  <a:srgbClr val="7030A0"/>
                </a:solidFill>
              </a:rPr>
              <a:t>готово!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2049" name="Picture 1" descr="D:\презентации\kosh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868479"/>
            <a:ext cx="4203703" cy="3394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571480"/>
            <a:ext cx="70009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Список используемых интернет источников: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928802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https://karamellka.ru/igrushki-iz-fetra-svoimi-rukami.html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571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https://page365.ru/igrushki-iz-fetra-sxemy-i-vykrojki.html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64331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https://bantomaniya.ru/master-klassy/igrushki-iz-fetra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4857760"/>
            <a:ext cx="3870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https://podelunchik.ru/igrushki-iz-fetra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Игрушки из фетра своими руками &amp;#8212; выкройки и шаблоны для начинающих этап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 descr="D:\презентации\igrushki-iz-fetra-dlya-dete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3950" y="571500"/>
            <a:ext cx="68961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64399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 smtClean="0">
                <a:solidFill>
                  <a:srgbClr val="C00000"/>
                </a:solidFill>
              </a:rPr>
              <a:t>Для начала поговорим об особенностях материала.</a:t>
            </a:r>
          </a:p>
          <a:p>
            <a:pPr fontAlgn="base"/>
            <a:r>
              <a:rPr lang="ru-RU" sz="2800" b="1" dirty="0" smtClean="0"/>
              <a:t> </a:t>
            </a:r>
          </a:p>
          <a:p>
            <a:pPr fontAlgn="base"/>
            <a:r>
              <a:rPr lang="ru-RU" sz="2800" b="1" dirty="0" smtClean="0">
                <a:solidFill>
                  <a:srgbClr val="C00000"/>
                </a:solidFill>
              </a:rPr>
              <a:t>Фетр </a:t>
            </a:r>
            <a:r>
              <a:rPr lang="ru-RU" sz="2800" b="1" dirty="0" smtClean="0">
                <a:solidFill>
                  <a:srgbClr val="0070C0"/>
                </a:solidFill>
              </a:rPr>
              <a:t>— плотная и спрессованная шерстяная масса, она нарезана на большие листы и закатана в рулоны. Изготавливается она из нежной шерсти или из пуха животных.</a:t>
            </a:r>
          </a:p>
          <a:p>
            <a:pPr fontAlgn="base"/>
            <a:r>
              <a:rPr lang="ru-RU" sz="2800" b="1" dirty="0" smtClean="0">
                <a:solidFill>
                  <a:srgbClr val="C00000"/>
                </a:solidFill>
              </a:rPr>
              <a:t>Данный материал любят многие рукодельницы из-за следующего ряда преимуществ:</a:t>
            </a:r>
          </a:p>
          <a:p>
            <a:pPr fontAlgn="base"/>
            <a:r>
              <a:rPr lang="ru-RU" sz="2800" b="1" dirty="0" smtClean="0">
                <a:solidFill>
                  <a:srgbClr val="0070C0"/>
                </a:solidFill>
              </a:rPr>
              <a:t>обширная гамма цветов;</a:t>
            </a:r>
          </a:p>
          <a:p>
            <a:pPr fontAlgn="base"/>
            <a:r>
              <a:rPr lang="ru-RU" sz="2800" b="1" dirty="0" smtClean="0">
                <a:solidFill>
                  <a:srgbClr val="0070C0"/>
                </a:solidFill>
              </a:rPr>
              <a:t>разная толщина;</a:t>
            </a:r>
          </a:p>
          <a:p>
            <a:pPr fontAlgn="base"/>
            <a:r>
              <a:rPr lang="ru-RU" sz="2800" b="1" dirty="0" smtClean="0">
                <a:solidFill>
                  <a:srgbClr val="0070C0"/>
                </a:solidFill>
              </a:rPr>
              <a:t>легко приклеивается и пришивается;</a:t>
            </a:r>
          </a:p>
          <a:p>
            <a:pPr fontAlgn="base"/>
            <a:r>
              <a:rPr lang="ru-RU" sz="2800" b="1" dirty="0" smtClean="0">
                <a:solidFill>
                  <a:srgbClr val="0070C0"/>
                </a:solidFill>
              </a:rPr>
              <a:t>нет ни лицевой, ни изнаночной стороны;</a:t>
            </a:r>
          </a:p>
          <a:p>
            <a:pPr fontAlgn="base"/>
            <a:r>
              <a:rPr lang="ru-RU" sz="2800" b="1" dirty="0" smtClean="0">
                <a:solidFill>
                  <a:srgbClr val="0070C0"/>
                </a:solidFill>
              </a:rPr>
              <a:t>края не осыпаются, поэтому их не нужно подгибать.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D:\презентации\fetr-e15429559582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890588"/>
            <a:ext cx="7467600" cy="5076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500174"/>
            <a:ext cx="70009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Для работы с фетром вам понадобятся: </a:t>
            </a:r>
            <a:r>
              <a:rPr lang="ru-RU" sz="3200" b="1" dirty="0" smtClean="0">
                <a:solidFill>
                  <a:srgbClr val="0070C0"/>
                </a:solidFill>
              </a:rPr>
              <a:t>ножницы, </a:t>
            </a:r>
            <a:r>
              <a:rPr lang="ru-RU" sz="3200" b="1" dirty="0" err="1" smtClean="0">
                <a:solidFill>
                  <a:srgbClr val="0070C0"/>
                </a:solidFill>
              </a:rPr>
              <a:t>самоисчезающий</a:t>
            </a:r>
            <a:r>
              <a:rPr lang="ru-RU" sz="3200" b="1" dirty="0" smtClean="0">
                <a:solidFill>
                  <a:srgbClr val="0070C0"/>
                </a:solidFill>
              </a:rPr>
              <a:t> маркер или мел, швейные нитки, иголки или клей. В качестве наполнителя можно использовать </a:t>
            </a:r>
            <a:r>
              <a:rPr lang="ru-RU" sz="3200" b="1" dirty="0" err="1" smtClean="0">
                <a:solidFill>
                  <a:srgbClr val="0070C0"/>
                </a:solidFill>
              </a:rPr>
              <a:t>синтепух</a:t>
            </a:r>
            <a:r>
              <a:rPr lang="ru-RU" sz="3200" b="1" dirty="0" smtClean="0">
                <a:solidFill>
                  <a:srgbClr val="0070C0"/>
                </a:solidFill>
              </a:rPr>
              <a:t>, </a:t>
            </a:r>
            <a:r>
              <a:rPr lang="ru-RU" sz="3200" b="1" dirty="0" err="1" smtClean="0">
                <a:solidFill>
                  <a:srgbClr val="0070C0"/>
                </a:solidFill>
              </a:rPr>
              <a:t>синтепон</a:t>
            </a:r>
            <a:r>
              <a:rPr lang="ru-RU" sz="3200" b="1" dirty="0" smtClean="0">
                <a:solidFill>
                  <a:srgbClr val="0070C0"/>
                </a:solidFill>
              </a:rPr>
              <a:t>, поролон, </a:t>
            </a:r>
            <a:r>
              <a:rPr lang="ru-RU" sz="3200" b="1" dirty="0" err="1" smtClean="0">
                <a:solidFill>
                  <a:srgbClr val="0070C0"/>
                </a:solidFill>
              </a:rPr>
              <a:t>холлофайбер</a:t>
            </a:r>
            <a:r>
              <a:rPr lang="ru-RU" sz="3200" b="1" dirty="0" smtClean="0">
                <a:solidFill>
                  <a:srgbClr val="0070C0"/>
                </a:solidFill>
              </a:rPr>
              <a:t>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5011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 теперь расскажу вам о том, какие швы могут пригодиться при изготовлении поделок из данного материала.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2289" name="Picture 1" descr="D:\презентации\shov-vpered-e15429557062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00372"/>
            <a:ext cx="3875668" cy="26432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2000240"/>
            <a:ext cx="37001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Шов «вперед иголку».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2000240"/>
            <a:ext cx="34280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 </a:t>
            </a:r>
            <a:r>
              <a:rPr lang="ru-RU" sz="2800" dirty="0" smtClean="0">
                <a:solidFill>
                  <a:srgbClr val="7030A0"/>
                </a:solidFill>
              </a:rPr>
              <a:t>Шов «назад иголку».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12290" name="Picture 2" descr="D:\презентации\shov-nazad-e15429557337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6794" y="3214686"/>
            <a:ext cx="3819012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28440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r>
              <a:rPr lang="ru-RU" sz="2800" b="1" dirty="0" smtClean="0">
                <a:solidFill>
                  <a:srgbClr val="7030A0"/>
                </a:solidFill>
              </a:rPr>
              <a:t>Сборочный шов.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1265" name="Picture 1" descr="D:\презентации\shov-sbor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3711333" cy="31432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929322" y="428604"/>
            <a:ext cx="2768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Шов через край.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1266" name="Picture 2" descr="D:\презентации\shov-cherez-kraj-e15429557824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8952" y="2214554"/>
            <a:ext cx="4408358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D:\презентации\shov-obmetochnij-e15429558185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571612"/>
            <a:ext cx="6572296" cy="492922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714356"/>
            <a:ext cx="62870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 </a:t>
            </a:r>
            <a:r>
              <a:rPr lang="ru-RU" sz="3200" b="1" dirty="0" smtClean="0">
                <a:solidFill>
                  <a:srgbClr val="7030A0"/>
                </a:solidFill>
              </a:rPr>
              <a:t>Петельный или обметочный шов.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312</Words>
  <PresentationFormat>Экран (4:3)</PresentationFormat>
  <Paragraphs>39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</cp:revision>
  <dcterms:created xsi:type="dcterms:W3CDTF">2022-06-13T14:08:27Z</dcterms:created>
  <dcterms:modified xsi:type="dcterms:W3CDTF">2022-06-26T04:26:11Z</dcterms:modified>
</cp:coreProperties>
</file>