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mp" ContentType="image/bmp"/>
  <Override PartName="/ppt/presentation.xml" ContentType="application/vnd.openxmlformats-officedocument.presentationml.presentation.main+xml"/>
  <Override PartName="/ppt/revisionInfo.xml" ContentType="application/vnd.ms-powerpoint.revisioninfo+xml"/>
  <Override PartName="/ppt/slideMasters/slideMaster1.xml" ContentType="application/vnd.openxmlformats-officedocument.presentationml.slideMaster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4.xml" ContentType="application/vnd.openxmlformats-officedocument.presentationml.notesSlide+xml"/>
  <Override PartName="/ppt/theme/theme1.xml" ContentType="application/vnd.openxmlformats-officedocument.theme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9" r:id="rId4"/>
    <p:sldId id="258" r:id="rId5"/>
    <p:sldId id="261" r:id="rId6"/>
    <p:sldId id="262" r:id="rId7"/>
    <p:sldId id="257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324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tableStyles" Target="tableStyle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706FB4-D326-4219-BA02-91FDF98D5FA5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33B573-8D5C-4044-9F52-91F8E36028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E20C555-CCFB-4688-B2D0-EB964F2B8F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EBB7EE2-DEFE-42F8-85DB-C849DBDCC7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DF5F037D-C591-4343-8ADB-8ECD9517B7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CA21FF6-52DE-49A5-B6D3-B14EF67100B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5DE83369-3385-4DC3-8760-D0B8F29791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2C8E96D-27E5-4BF9-92FA-47210336F73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7AB8E42-C1A7-4248-8B25-BC14F2B199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69482ACA-9087-469C-B79B-9C8D92246A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B5FEC2A-D6EB-4416-932B-AE5895C0F5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1BDD01D-B0FB-458C-8E22-47DFB95CA7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9F9D4931-E3A7-4C3C-BF4E-50B71B21DC5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BA11C3EB-F9A2-4BD8-A162-7B30A52260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B91E35D-2756-4018-862F-635ABC11E42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FB22C910-DE34-4AC4-B344-854E241174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8E9DD6B-FE81-40A2-962A-3A5DEE5AAA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4EA39FE3-D11D-4E17-9293-6E14850D1E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2ED857E-9A05-45ED-82FF-1E88D43EE1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70E1F449-79E4-41CD-9418-688CFE093B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AC25D4FE-F3AE-4665-BA5B-07580511D3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E1D177EE-73C1-43E7-92BA-59DCC7BEB5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1B36CBAB-524B-4B5B-BDB8-45B550D121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34F6E8AD-F6AE-426F-AA74-58A80251B7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09393EC1-490F-4A18-A65A-0B3F0780CB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ru-RU" altLang="en-US"/>
              <a:t>Щелкните для изменения стиля основного подзаголовка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текст по вертикал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Название по вертикали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по вертикали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ние и контен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контен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4" name="Заполнитель контента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5" name="Заполнитель текста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6" name="Заполнитель контента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7" name="Заполнитель даты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8" name="Заполнитель нижнего колонтитула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Заполнитель номера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наз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4" name="Заполнитель нижнего колонтитула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Заполнитель номера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даты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3" name="Заполнитель нижнего колонтитула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Контен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контента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изображения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en-US"/>
              <a:t>Щелкните значок, чтобы добавить рисунок</a:t>
            </a:r>
          </a:p>
        </p:txBody>
      </p:sp>
      <p:sp>
        <p:nvSpPr>
          <p:cNvPr id="4" name="Заполнитель текста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en-US"/>
              <a:t>Щелкните для изменения стиля основного текста</a:t>
            </a:r>
          </a:p>
        </p:txBody>
      </p:sp>
      <p:sp>
        <p:nvSpPr>
          <p:cNvPr id="5" name="Заполнитель даты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названия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/>
              <a:t>Щелкните для изменения стиля основного заголовка</a:t>
            </a:r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4" name="Заполнитель даты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11/25/2023</a:t>
            </a:fld>
            <a:endParaRPr lang="en-US"/>
          </a:p>
        </p:txBody>
      </p:sp>
      <p:sp>
        <p:nvSpPr>
          <p:cNvPr id="5" name="Заполнитель нижнего колонтитула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Заполнитель номера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bmp"/><Relationship Id="rId2" Type="http://schemas.openxmlformats.org/officeDocument/2006/relationships/image" Target="../media/image19.bmp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2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3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4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bmp"/><Relationship Id="rId5" Type="http://schemas.openxmlformats.org/officeDocument/2006/relationships/image" Target="../media/image10.bmp"/><Relationship Id="rId6" Type="http://schemas.openxmlformats.org/officeDocument/2006/relationships/slideLayout" Target="../slideLayouts/slideLayout7.xml"/><Relationship Id="rId7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bmp"/><Relationship Id="rId2" Type="http://schemas.openxmlformats.org/officeDocument/2006/relationships/image" Target="../media/image29.bmp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0.bmp"/><Relationship Id="rId2" Type="http://schemas.openxmlformats.org/officeDocument/2006/relationships/image" Target="../media/image31.bmp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2.bmp"/><Relationship Id="rId2" Type="http://schemas.openxmlformats.org/officeDocument/2006/relationships/image" Target="../media/image33.bmp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4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6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bmp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. поле 3"/>
          <p:cNvSpPr txBox="1"/>
          <p:nvPr/>
        </p:nvSpPr>
        <p:spPr>
          <a:xfrm flipH="1">
            <a:off x="3457242" y="2174147"/>
            <a:ext cx="5425767" cy="1740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/>
              <a:t>11 ЗАДАНИЕ ОГЭ</a:t>
            </a:r>
          </a:p>
          <a:p>
            <a:pPr algn="ctr"/>
            <a:r>
              <a:rPr lang="ru-RU" sz="5400"/>
              <a:t>Графики функций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76939" y="772427"/>
            <a:ext cx="9038122" cy="531314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338013" y="2062855"/>
            <a:ext cx="8152598" cy="4167739"/>
          </a:xfrm>
          <a:prstGeom prst="rect">
            <a:avLst/>
          </a:prstGeom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0938" y="102691"/>
            <a:ext cx="5795858" cy="392032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427466" y="329905"/>
            <a:ext cx="7467563" cy="607002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13570" y="629284"/>
            <a:ext cx="8624236" cy="3753853"/>
          </a:xfrm>
          <a:prstGeom prst="rect">
            <a:avLst/>
          </a:prstGeom>
        </p:spPr>
      </p:pic>
      <p:sp>
        <p:nvSpPr>
          <p:cNvPr id="4" name="Текст. поле 3"/>
          <p:cNvSpPr txBox="1"/>
          <p:nvPr/>
        </p:nvSpPr>
        <p:spPr>
          <a:xfrm>
            <a:off x="549945" y="5007761"/>
            <a:ext cx="6532669" cy="366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/>
              <a:t>чем больше ЗНАМЕНАТЕЛЬ, тем больше прижатость к точке (0</a:t>
            </a:r>
            <a:r>
              <a:rPr lang="en-US"/>
              <a:t>;0)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26484" y="236454"/>
            <a:ext cx="9230628" cy="619866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451810" y="156410"/>
            <a:ext cx="9288379" cy="654517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240054" y="98571"/>
            <a:ext cx="9711891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62501" y="498107"/>
            <a:ext cx="9066998" cy="586178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82668" y="629967"/>
            <a:ext cx="9028497" cy="164592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64789" y="277178"/>
            <a:ext cx="8576109" cy="214643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Rot="1" noChangeAspect="1" noMove="1" noResize="1" noAdjustHandles="1" noChangeArrowheads="1" noChangeShapeType="1" noTextEdit="1"/>
          </p:cNvSpPr>
          <p:nvPr/>
        </p:nvSpPr>
        <p:spPr>
          <a:xfrm>
            <a:off x="1947960" y="133941"/>
            <a:ext cx="7745505" cy="1396677"/>
          </a:xfrm>
          <a:prstGeom prst="rect">
            <a:avLst/>
          </a:prstGeom>
          <a:blipFill>
            <a:blip r:embed="rId1"/>
            <a:srcRect l="0" t="0" r="0" b="0"/>
            <a:stretch>
              <a:fillRect l="-1180" t="-9607" r="-1180" b="-7424"/>
            </a:stretch>
          </a:blip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itchFamily="34" charset="0" panose="020B0604020202020204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 panose="020B0604020202020204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noFill/>
              </a:rPr>
              <a:t> 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55850" y="196369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а</a:t>
            </a:r>
            <a:r>
              <a:rPr lang="ru-RU" sz="2400" dirty="0" smtClean="0">
                <a:solidFill>
                  <a:srgbClr val="FF0000"/>
                </a:solidFill>
              </a:rPr>
              <a:t>&gt;0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4" name="TextBox 9"/>
          <p:cNvSpPr txBox="1"/>
          <p:nvPr/>
        </p:nvSpPr>
        <p:spPr>
          <a:xfrm>
            <a:off x="3071097" y="196369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</a:t>
            </a:r>
            <a:r>
              <a:rPr lang="ru-RU" sz="2400" dirty="0">
                <a:solidFill>
                  <a:srgbClr val="FF0000"/>
                </a:solidFill>
              </a:rPr>
              <a:t>&lt;</a:t>
            </a:r>
            <a:r>
              <a:rPr lang="ru-RU" sz="2400" dirty="0" smtClean="0">
                <a:solidFill>
                  <a:srgbClr val="FF0000"/>
                </a:solidFill>
              </a:rPr>
              <a:t>0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52339" y="2576993"/>
            <a:ext cx="2143125" cy="209550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55679" y="2576993"/>
            <a:ext cx="1857375" cy="2266950"/>
          </a:xfrm>
          <a:prstGeom prst="rect">
            <a:avLst/>
          </a:prstGeom>
        </p:spPr>
      </p:pic>
      <p:sp>
        <p:nvSpPr>
          <p:cNvPr id="7" name="Текст. поле 6"/>
          <p:cNvSpPr txBox="1"/>
          <p:nvPr/>
        </p:nvSpPr>
        <p:spPr>
          <a:xfrm>
            <a:off x="5081864" y="1465270"/>
            <a:ext cx="8534400" cy="366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Коэффициент b - смещение графика вдоль оси Х.</a:t>
            </a:r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81864" y="2884589"/>
            <a:ext cx="7067163" cy="3213837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096000" y="2336362"/>
            <a:ext cx="5804034" cy="481263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312602" y="0"/>
            <a:ext cx="9249878" cy="2165684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42185" y="3429000"/>
            <a:ext cx="9307630" cy="214643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616298" y="223792"/>
            <a:ext cx="9201752" cy="1395663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98112" y="3870972"/>
            <a:ext cx="9038122" cy="181917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03133" y="537114"/>
            <a:ext cx="8585735" cy="1328286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29016" y="4022185"/>
            <a:ext cx="9230628" cy="198280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207333" y="335286"/>
            <a:ext cx="9423133" cy="171329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97612" y="0"/>
            <a:ext cx="839677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673192" y="643757"/>
            <a:ext cx="8845617" cy="51976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279576" y="212749"/>
            <a:ext cx="8980370" cy="59291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. поле 1"/>
          <p:cNvSpPr txBox="1"/>
          <p:nvPr/>
        </p:nvSpPr>
        <p:spPr>
          <a:xfrm>
            <a:off x="4520734" y="95541"/>
            <a:ext cx="4919186" cy="5809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/>
              <a:t>у=</a:t>
            </a:r>
            <a:r>
              <a:rPr lang="en-US" sz="3200"/>
              <a:t>kx</a:t>
            </a:r>
            <a:r>
              <a:rPr lang="ru-RU" sz="3200"/>
              <a:t>+</a:t>
            </a:r>
            <a:r>
              <a:rPr lang="en-US" sz="3200"/>
              <a:t>b </a:t>
            </a:r>
            <a:r>
              <a:rPr lang="ru-RU" sz="3200"/>
              <a:t>- прямая, </a:t>
            </a:r>
            <a:r>
              <a:rPr lang="en-US" sz="3200"/>
              <a:t>k,b </a:t>
            </a:r>
            <a:r>
              <a:rPr lang="ru-RU" sz="3200"/>
              <a:t>- числа</a:t>
            </a:r>
            <a:endParaRPr lang="en-US" sz="3200"/>
          </a:p>
        </p:txBody>
      </p:sp>
      <p:sp>
        <p:nvSpPr>
          <p:cNvPr id="3" name="Текст. поле 2"/>
          <p:cNvSpPr txBox="1"/>
          <p:nvPr/>
        </p:nvSpPr>
        <p:spPr>
          <a:xfrm>
            <a:off x="1303027" y="757339"/>
            <a:ext cx="880038" cy="45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k&gt;0</a:t>
            </a:r>
            <a:endParaRPr lang="en-US"/>
          </a:p>
        </p:txBody>
      </p:sp>
      <p:sp>
        <p:nvSpPr>
          <p:cNvPr id="4" name="Текст. поле 3"/>
          <p:cNvSpPr txBox="1"/>
          <p:nvPr/>
        </p:nvSpPr>
        <p:spPr>
          <a:xfrm>
            <a:off x="3976898" y="757339"/>
            <a:ext cx="674710" cy="45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k&lt;0</a:t>
            </a:r>
            <a:endParaRPr lang="en-US" sz="180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50515" y="1326277"/>
            <a:ext cx="2585062" cy="2225460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06930" y="1215927"/>
            <a:ext cx="2451307" cy="2213073"/>
          </a:xfrm>
          <a:prstGeom prst="rect">
            <a:avLst/>
          </a:prstGeom>
        </p:spPr>
      </p:pic>
      <p:sp>
        <p:nvSpPr>
          <p:cNvPr id="7" name="Текст. поле 6"/>
          <p:cNvSpPr txBox="1"/>
          <p:nvPr/>
        </p:nvSpPr>
        <p:spPr>
          <a:xfrm>
            <a:off x="6096000" y="757339"/>
            <a:ext cx="8534400" cy="458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b&gt;0</a:t>
            </a:r>
            <a:endParaRPr lang="en-US"/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003658" y="3551737"/>
            <a:ext cx="2647950" cy="302895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6491" y="1108183"/>
            <a:ext cx="2652437" cy="26616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Прямая соединительная линия 7"/>
          <p:cNvCxnSpPr/>
          <p:nvPr/>
        </p:nvCxnSpPr>
        <p:spPr>
          <a:xfrm flipV="1">
            <a:off x="5980582" y="1326277"/>
            <a:ext cx="2304256" cy="2232248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8"/>
          <p:cNvSpPr/>
          <p:nvPr/>
        </p:nvSpPr>
        <p:spPr>
          <a:xfrm flipH="1">
            <a:off x="6980327" y="1596753"/>
            <a:ext cx="228612" cy="14781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0"/>
          <p:cNvSpPr/>
          <p:nvPr/>
        </p:nvSpPr>
        <p:spPr>
          <a:xfrm flipH="1">
            <a:off x="6525371" y="1382508"/>
            <a:ext cx="6835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14" name="Текст. поле 13"/>
          <p:cNvSpPr txBox="1"/>
          <p:nvPr/>
        </p:nvSpPr>
        <p:spPr>
          <a:xfrm>
            <a:off x="8856910" y="590322"/>
            <a:ext cx="8534400" cy="73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b&lt;0</a:t>
            </a:r>
            <a:endParaRPr lang="en-US" sz="1800"/>
          </a:p>
          <a:p>
            <a:endParaRPr lang="en-US" sz="1800"/>
          </a:p>
        </p:txBody>
      </p:sp>
      <p:sp>
        <p:nvSpPr>
          <p:cNvPr id="17" name="Овал 8"/>
          <p:cNvSpPr/>
          <p:nvPr/>
        </p:nvSpPr>
        <p:spPr>
          <a:xfrm flipH="1">
            <a:off x="10284624" y="2662657"/>
            <a:ext cx="157152" cy="91883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36981" y="1108183"/>
            <a:ext cx="2652437" cy="266164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Прямая соединительная линия 15"/>
          <p:cNvCxnSpPr/>
          <p:nvPr/>
        </p:nvCxnSpPr>
        <p:spPr>
          <a:xfrm flipH="1">
            <a:off x="9429485" y="1359111"/>
            <a:ext cx="1944216" cy="2088232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12000" y="2777279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284624" y="2154376"/>
            <a:ext cx="489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}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23" name="Овал 8"/>
          <p:cNvSpPr/>
          <p:nvPr/>
        </p:nvSpPr>
        <p:spPr>
          <a:xfrm flipH="1" flipV="1">
            <a:off x="10284625" y="3008111"/>
            <a:ext cx="157151" cy="22611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0"/>
          <p:cNvSpPr txBox="1"/>
          <p:nvPr/>
        </p:nvSpPr>
        <p:spPr>
          <a:xfrm>
            <a:off x="6363353" y="1474841"/>
            <a:ext cx="324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33625" y="356823"/>
            <a:ext cx="9124750" cy="565965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387475" y="777239"/>
            <a:ext cx="9230628" cy="5303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348974" y="482006"/>
            <a:ext cx="9307630" cy="51110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о умолчанию">
  <a:themeElements>
    <a:clrScheme name="Офис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исная">
      <a:majorFont>
        <a:latin typeface="Calibri Light" panose="020F0302020204030204"/>
        <a:ea typeface=""/>
        <a:cs typeface=""/>
        <a:font script="Arab" typeface="Times New Roman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Times New Roman"/>
        <a:font script="Knda" typeface="Tunga"/>
        <a:font script="Khmr" typeface="MoolBoran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Angsan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 Light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 Light"/>
        <a:font script="Olck" typeface="Nirmala UI"/>
        <a:font script="Lisu" typeface="Segoe UI"/>
        <a:font script="Sora" typeface="Nirmala UI"/>
      </a:majorFont>
      <a:minorFont>
        <a:latin typeface="Calibri" panose="020F0502020204030204"/>
        <a:ea typeface=""/>
        <a:cs typeface=""/>
        <a:font script="Arab" typeface="Arial"/>
        <a:font script="Armn" typeface="Arial"/>
        <a:font script="Beng" typeface="Vrinda"/>
        <a:font script="Bopo" typeface="Microsoft JhengHei"/>
        <a:font script="Cher" typeface="Plantagenet Cherokee"/>
        <a:font script="Deva" typeface="Mangal"/>
        <a:font script="Ethi" typeface="Nyala"/>
        <a:font script="Geor" typeface="Sylfaen"/>
        <a:font script="Gujr" typeface="Shruti"/>
        <a:font script="Guru" typeface="Raavi"/>
        <a:font script="Hang" typeface="맑은 고딕"/>
        <a:font script="Hebr" typeface="Arial"/>
        <a:font script="Knda" typeface="Tunga"/>
        <a:font script="Khmr" typeface="DaunPenh"/>
        <a:font script="Laoo" typeface="DokChampa"/>
        <a:font script="Mlym" typeface="Kartika"/>
        <a:font script="Mong" typeface="Mongolian Baiti"/>
        <a:font script="Mymr" typeface="Myanmar Text"/>
        <a:font script="Orya" typeface="Kalinga"/>
        <a:font script="Sinh" typeface="Iskoola Pota"/>
        <a:font script="Syrc" typeface="Estrangelo Edessa"/>
        <a:font script="Taml" typeface="Latha"/>
        <a:font script="Telu" typeface="Gautami"/>
        <a:font script="Thaa" typeface="MV Boli"/>
        <a:font script="Thai" typeface="Cordia New"/>
        <a:font script="Tibt" typeface="Microsoft Himalaya"/>
        <a:font script="Cans" typeface="Euphemia"/>
        <a:font script="Yiii" typeface="Microsoft Yi Baiti"/>
        <a:font script="Osma" typeface="Ebrima"/>
        <a:font script="Tale" typeface="Microsoft Tai Le"/>
        <a:font script="Bugi" typeface="Leelawadee UI"/>
        <a:font script="Talu" typeface="Microsoft New Tai Lue"/>
        <a:font script="Tfng" typeface="Ebrima"/>
        <a:font script="Hans" typeface="等线"/>
        <a:font script="Hant" typeface="新細明體"/>
        <a:font script="Java" typeface="Javanese Text"/>
        <a:font script="Nkoo" typeface="Ebrima"/>
        <a:font script="Phag" typeface="Phagspa"/>
        <a:font script="Syre" typeface="Estrangelo Edessa"/>
        <a:font script="Syrj" typeface="Estrangelo Edessa"/>
        <a:font script="Syrn" typeface="Estrangelo Edessa"/>
        <a:font script="Jpan" typeface="游ゴシック"/>
        <a:font script="Olck" typeface="Nirmala UI"/>
        <a:font script="Lisu" typeface="Segoe UI"/>
        <a:font script="Sora" typeface="Nirmala UI"/>
      </a:minorFont>
    </a:fontScheme>
    <a:fmtScheme name="Офис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Дарья Марсянова</dc:creator>
  <cp:lastModifiedBy>Дарья Марсянова</cp:lastModifiedBy>
  <cp:revision>1</cp:revision>
  <dcterms:created xsi:type="dcterms:W3CDTF">2023-11-25T17:00:12Z</dcterms:created>
  <dcterms:modified xsi:type="dcterms:W3CDTF">2023-11-25T17:45:20Z</dcterms:modified>
</cp:coreProperties>
</file>