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3" r:id="rId2"/>
    <p:sldId id="275" r:id="rId3"/>
    <p:sldId id="257" r:id="rId4"/>
    <p:sldId id="260" r:id="rId5"/>
    <p:sldId id="262" r:id="rId6"/>
    <p:sldId id="272" r:id="rId7"/>
    <p:sldId id="265" r:id="rId8"/>
    <p:sldId id="271" r:id="rId9"/>
    <p:sldId id="267" r:id="rId10"/>
    <p:sldId id="268" r:id="rId11"/>
    <p:sldId id="27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5;&#1083;&#1077;&#1085;&#1072;\Desktop\clip-5608057_456256783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714356"/>
            <a:ext cx="5829312" cy="208197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Зимой на ветках яблоки</a:t>
            </a:r>
            <a:br>
              <a:rPr lang="ru-RU" sz="3600" dirty="0" smtClean="0"/>
            </a:br>
            <a:r>
              <a:rPr lang="ru-RU" sz="3600" dirty="0" smtClean="0"/>
              <a:t>Скорей их собери</a:t>
            </a:r>
            <a:br>
              <a:rPr lang="ru-RU" sz="3600" dirty="0" smtClean="0"/>
            </a:br>
            <a:r>
              <a:rPr lang="ru-RU" sz="3600" dirty="0" smtClean="0"/>
              <a:t>И вдруг вспорхнули яблоки</a:t>
            </a:r>
            <a:br>
              <a:rPr lang="ru-RU" sz="3600" dirty="0" smtClean="0"/>
            </a:br>
            <a:r>
              <a:rPr lang="ru-RU" sz="3600" dirty="0" smtClean="0"/>
              <a:t>Ведь это…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53841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Содержимое 3" descr="Снегирь-птица-Описание-особенности-образ-жизни-и-среда-обитания-снегиря-5"/>
          <p:cNvPicPr>
            <a:picLocks/>
          </p:cNvPicPr>
          <p:nvPr/>
        </p:nvPicPr>
        <p:blipFill>
          <a:blip r:embed="rId2" cstate="print"/>
          <a:srcRect b="9708"/>
          <a:stretch>
            <a:fillRect/>
          </a:stretch>
        </p:blipFill>
        <p:spPr bwMode="auto">
          <a:xfrm>
            <a:off x="1785918" y="2214554"/>
            <a:ext cx="6357950" cy="428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8229600" cy="3367854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присутствии людей снегири ведут себя не очень активно, и в большинстве случаев очень насторожено и осторожно, это в большей степени качается самок.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Но если человек оставит лакомство для пернатых, то они будут очень благодарны ему и с удовольствием подкрепятся.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Рисунок 5" descr="1679461578_2-8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922" y="2857496"/>
            <a:ext cx="5752203" cy="3830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45920" y="785794"/>
            <a:ext cx="749808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" name="Рисунок 6" descr="26_Gramm_Fluggewicht_erreicht_ein_Dompfaff._16.jpg"/>
          <p:cNvPicPr>
            <a:picLocks noChangeAspect="1"/>
          </p:cNvPicPr>
          <p:nvPr/>
        </p:nvPicPr>
        <p:blipFill>
          <a:blip r:embed="rId2" cstate="print"/>
          <a:srcRect t="4819" b="6828"/>
          <a:stretch>
            <a:fillRect/>
          </a:stretch>
        </p:blipFill>
        <p:spPr>
          <a:xfrm>
            <a:off x="2214546" y="2357430"/>
            <a:ext cx="5485656" cy="3929090"/>
          </a:xfrm>
          <a:prstGeom prst="rect">
            <a:avLst/>
          </a:prstGeom>
        </p:spPr>
      </p:pic>
      <p:pic>
        <p:nvPicPr>
          <p:cNvPr id="8" name="Рисунок 7" descr="1696526178_gas-kvas-com-p-kartinki-snegir-2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1785926"/>
            <a:ext cx="7010197" cy="47240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851648" cy="171451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9 января</a:t>
            </a:r>
            <a:b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ДЕНЬ СНЕГИРЯ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http://images.myshared.ru/9/890397/slide_6.jpg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43108" y="2000240"/>
            <a:ext cx="557216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8573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cs typeface="Times New Roman" pitchFamily="18" charset="0"/>
              </a:rPr>
              <a:t>Стынут лапы на морозе у сосны и ели. </a:t>
            </a:r>
            <a:br>
              <a:rPr lang="ru-RU" sz="2800" dirty="0" smtClean="0">
                <a:cs typeface="Times New Roman" pitchFamily="18" charset="0"/>
              </a:rPr>
            </a:br>
            <a:r>
              <a:rPr lang="ru-RU" sz="2800" dirty="0" smtClean="0">
                <a:cs typeface="Times New Roman" pitchFamily="18" charset="0"/>
              </a:rPr>
              <a:t>Что за чудо на берёзе яблоки поспели. </a:t>
            </a:r>
            <a:br>
              <a:rPr lang="ru-RU" sz="2800" dirty="0" smtClean="0">
                <a:cs typeface="Times New Roman" pitchFamily="18" charset="0"/>
              </a:rPr>
            </a:br>
            <a:r>
              <a:rPr lang="ru-RU" sz="2800" dirty="0" smtClean="0">
                <a:cs typeface="Times New Roman" pitchFamily="18" charset="0"/>
              </a:rPr>
              <a:t>Подойду поближе к ней и глазам не верится</a:t>
            </a:r>
            <a:br>
              <a:rPr lang="ru-RU" sz="2800" dirty="0" smtClean="0">
                <a:cs typeface="Times New Roman" pitchFamily="18" charset="0"/>
              </a:rPr>
            </a:br>
            <a:r>
              <a:rPr lang="ru-RU" sz="2800" dirty="0" smtClean="0">
                <a:cs typeface="Times New Roman" pitchFamily="18" charset="0"/>
              </a:rPr>
              <a:t>Стайка алых снегирей облепила деревце. </a:t>
            </a:r>
            <a:endParaRPr lang="ru-RU" sz="2800" dirty="0">
              <a:cs typeface="Times New Roman" pitchFamily="18" charset="0"/>
            </a:endParaRPr>
          </a:p>
        </p:txBody>
      </p:sp>
      <p:pic>
        <p:nvPicPr>
          <p:cNvPr id="4" name="Содержимое 3" descr="http://www.photoline.ru/critic/picpart/1262/1262024488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357290" y="1968497"/>
            <a:ext cx="7429552" cy="488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4414" y="428604"/>
            <a:ext cx="3571900" cy="60722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Птица снегирь относится к небольшим птичкам, по размеру она чуть крупнее воробья, но в тоже время телосложение у него достаточно плотное и крепкое. 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Самая выдающаяся часть птицы – грудка 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у самок имеет розово-серый окрас </a:t>
            </a:r>
          </a:p>
          <a:p>
            <a:r>
              <a:rPr lang="ru-RU" sz="28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а вот самцы являются обладателями ярко красных перьев на груди</a:t>
            </a:r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Это является главным признаком снегирей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Содержимое 3" descr="Снегирь-птица-Описание-особенности-образ-жизни-и-среда-обитания-снегиря-2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572132" y="357166"/>
            <a:ext cx="300039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Bullfinch_male.jpg"/>
          <p:cNvPicPr>
            <a:picLocks noChangeAspect="1"/>
          </p:cNvPicPr>
          <p:nvPr/>
        </p:nvPicPr>
        <p:blipFill>
          <a:blip r:embed="rId3" cstate="print"/>
          <a:srcRect l="3759" r="15430"/>
          <a:stretch>
            <a:fillRect/>
          </a:stretch>
        </p:blipFill>
        <p:spPr>
          <a:xfrm>
            <a:off x="5500694" y="3786190"/>
            <a:ext cx="3071834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615262" cy="3357586"/>
          </a:xfrm>
        </p:spPr>
        <p:txBody>
          <a:bodyPr>
            <a:normAutofit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Кроме яркой особенной окраски эта птица обладает ещё одним отличительным свойством – это песня снегиря. Х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отя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 описать издаваемые звуки достаточно трудно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это похоже на металлический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скрип или свист.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6" name="clip-5608057_456256783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57422" y="2500306"/>
            <a:ext cx="5286412" cy="3964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20" y="928670"/>
            <a:ext cx="7943880" cy="364333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Снегири считаются исключительно лесными птицами. Излюбленные места для поселения у снегирей это хвойные леса и смешанные.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Распространён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снегирь очень широко, он населяет всю полосу таёжных хвойных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лесов.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Однако не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редкость, когда снегирей можно увидеть и в парках, и в обычных дворах жилых домов, на детских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площадках.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Получается, что снегири вовсе не лесные, а городские птицы тоже.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это не так. Просто снегири прилетают подкрепиться.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Рисунок 4" descr="Снегирь-птица-Описание-особенности-образ-жизни-и-среда-обитания-снегиря-6"/>
          <p:cNvPicPr/>
          <p:nvPr/>
        </p:nvPicPr>
        <p:blipFill>
          <a:blip r:embed="rId2" cstate="print"/>
          <a:srcRect t="14516" b="17051"/>
          <a:stretch>
            <a:fillRect/>
          </a:stretch>
        </p:blipFill>
        <p:spPr bwMode="auto">
          <a:xfrm>
            <a:off x="2643174" y="3929066"/>
            <a:ext cx="5143536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358114" cy="1920276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создания своих гнёзд птицы зачастую выбирают ельники, при этом само гнездо расположено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высоко от земли.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5" name="Рисунок 4" descr="Bullfinch_Nest_16-05-10_(20_mm_x_14.5_mm_Egg_Size)_(461252261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1643050"/>
            <a:ext cx="3738557" cy="2803918"/>
          </a:xfrm>
          <a:prstGeom prst="rect">
            <a:avLst/>
          </a:prstGeom>
        </p:spPr>
      </p:pic>
      <p:pic>
        <p:nvPicPr>
          <p:cNvPr id="7" name="Содержимое 3" descr="Снегирь-птица-Описание-особенности-образ-жизни-и-среда-обитания-снегиря-7"/>
          <p:cNvPicPr>
            <a:picLocks noGrp="1"/>
          </p:cNvPicPr>
          <p:nvPr>
            <p:ph idx="1"/>
          </p:nvPr>
        </p:nvPicPr>
        <p:blipFill>
          <a:blip r:embed="rId3" cstate="print"/>
          <a:srcRect l="11772" r="12789" b="8703"/>
          <a:stretch>
            <a:fillRect/>
          </a:stretch>
        </p:blipFill>
        <p:spPr bwMode="auto">
          <a:xfrm>
            <a:off x="4929190" y="3429000"/>
            <a:ext cx="4052659" cy="3147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472386" cy="2571768"/>
          </a:xfrm>
        </p:spPr>
        <p:txBody>
          <a:bodyPr>
            <a:normAutofit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Через две недели птенцы начинают учиться летать и выбираются из родительского гнезда. Но родители по-прежнему подкармливают своих малышей.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Лишь в возрасте одного месяца новые снегири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готовы к самостоятельной жизни.</a:t>
            </a:r>
            <a:endParaRPr lang="ru-RU" dirty="0"/>
          </a:p>
        </p:txBody>
      </p:sp>
      <p:pic>
        <p:nvPicPr>
          <p:cNvPr id="4" name="Рисунок 3" descr="https://im0-tub-ru.yandex.net/i?id=eddd76966c6772ca95e0ac8bd1ba08a9&amp;n=13"/>
          <p:cNvPicPr/>
          <p:nvPr/>
        </p:nvPicPr>
        <p:blipFill>
          <a:blip r:embed="rId2" cstate="print"/>
          <a:srcRect l="16418" b="12640"/>
          <a:stretch>
            <a:fillRect/>
          </a:stretch>
        </p:blipFill>
        <p:spPr bwMode="auto">
          <a:xfrm>
            <a:off x="1142976" y="2928934"/>
            <a:ext cx="4000528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omherre_Eurasian_Bullfinch_(20162671320).jpg"/>
          <p:cNvPicPr>
            <a:picLocks noChangeAspect="1"/>
          </p:cNvPicPr>
          <p:nvPr/>
        </p:nvPicPr>
        <p:blipFill>
          <a:blip r:embed="rId3" cstate="print"/>
          <a:srcRect t="9735"/>
          <a:stretch>
            <a:fillRect/>
          </a:stretch>
        </p:blipFill>
        <p:spPr>
          <a:xfrm>
            <a:off x="5286380" y="4000504"/>
            <a:ext cx="3657600" cy="2649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901014" cy="4214842"/>
          </a:xfrm>
        </p:spPr>
        <p:txBody>
          <a:bodyPr>
            <a:normAutofit fontScale="90000"/>
          </a:bodyPr>
          <a:lstStyle/>
          <a:p>
            <a:pPr marL="274320" indent="-274320">
              <a:spcBef>
                <a:spcPct val="20000"/>
              </a:spcBef>
            </a:pP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В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основном птицы едят семена различных хвойных и лиственных деревьев, для добычи которых они используют свой сильный клюв особой формы.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Кроме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этого они питаются почками, молодыми побегами растений и первой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зеленью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они могут поедать небольших насекомых, но это случается очень редко.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летнее время могут употреблять в пищу и цветы.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Не прочь полакомиться и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ягодами, особенно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черёмухой </a:t>
            </a: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700" smtClean="0">
                <a:latin typeface="Times New Roman" pitchFamily="18" charset="0"/>
                <a:cs typeface="Times New Roman" pitchFamily="18" charset="0"/>
              </a:rPr>
              <a:t>рябиной.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Рисунок 3" descr="Снегирь-птица-Описание-особенности-образ-жизни-и-среда-обитания-снегиря-4"/>
          <p:cNvPicPr/>
          <p:nvPr/>
        </p:nvPicPr>
        <p:blipFill>
          <a:blip r:embed="rId2" cstate="print"/>
          <a:srcRect b="12342"/>
          <a:stretch>
            <a:fillRect/>
          </a:stretch>
        </p:blipFill>
        <p:spPr bwMode="auto">
          <a:xfrm>
            <a:off x="3286116" y="3857628"/>
            <a:ext cx="553435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209</Words>
  <Application>Microsoft Office PowerPoint</Application>
  <PresentationFormat>Экран (4:3)</PresentationFormat>
  <Paragraphs>16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Зимой на ветках яблоки Скорей их собери И вдруг вспорхнули яблоки Ведь это…  </vt:lpstr>
      <vt:lpstr>9 января ДЕНЬ СНЕГИРЯ</vt:lpstr>
      <vt:lpstr>Стынут лапы на морозе у сосны и ели.  Что за чудо на берёзе яблоки поспели.  Подойду поближе к ней и глазам не верится Стайка алых снегирей облепила деревце. </vt:lpstr>
      <vt:lpstr> </vt:lpstr>
      <vt:lpstr>Кроме яркой особенной окраски эта птица обладает ещё одним отличительным свойством – это песня снегиря. Хотя и описать издаваемые звуки достаточно трудно это похоже на металлический скрип или свист. </vt:lpstr>
      <vt:lpstr>Снегири считаются исключительно лесными птицами. Излюбленные места для поселения у снегирей это хвойные леса и смешанные.  Распространён снегирь очень широко, он населяет всю полосу таёжных хвойных лесов. Однако не редкость, когда снегирей можно увидеть и в парках, и в обычных дворах жилых домов, на детских площадках. Получается, что снегири вовсе не лесные, а городские птицы тоже.  Нет, это не так. Просто снегири прилетают подкрепиться.  </vt:lpstr>
      <vt:lpstr>Для создания своих гнёзд птицы зачастую выбирают ельники, при этом само гнездо расположено высоко от земли.  </vt:lpstr>
      <vt:lpstr>Через две недели птенцы начинают учиться летать и выбираются из родительского гнезда. Но родители по-прежнему подкармливают своих малышей.  Лишь в возрасте одного месяца новые снегири готовы к самостоятельной жизни.</vt:lpstr>
      <vt:lpstr>    В основном птицы едят семена различных хвойных и лиственных деревьев, для добычи которых они используют свой сильный клюв особой формы.  Кроме этого они питаются почками, молодыми побегами растений и первой зеленью, они могут поедать небольших насекомых, но это случается очень редко.  В летнее время могут употреблять в пищу и цветы.  Не прочь полакомиться и ягодами, особенно черёмухой и рябиной. </vt:lpstr>
      <vt:lpstr>В присутствии людей снегири ведут себя не очень активно, и в большинстве случаев очень насторожено и осторожно, это в большей степени качается самок.  Но если человек оставит лакомство для пернатых, то они будут очень благодарны ему и с удовольствием подкрепятся. 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«Снегири- красивые птицы»</dc:title>
  <dc:creator>Настя</dc:creator>
  <cp:lastModifiedBy>Admin</cp:lastModifiedBy>
  <cp:revision>11</cp:revision>
  <dcterms:created xsi:type="dcterms:W3CDTF">2020-01-19T12:44:52Z</dcterms:created>
  <dcterms:modified xsi:type="dcterms:W3CDTF">2024-01-08T09:45:42Z</dcterms:modified>
</cp:coreProperties>
</file>