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CEB80B-3F33-4FF1-A406-D2F08421911A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00CB85-2552-42FD-8C63-A9586FF140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CEB80B-3F33-4FF1-A406-D2F08421911A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00CB85-2552-42FD-8C63-A9586FF14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CEB80B-3F33-4FF1-A406-D2F08421911A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00CB85-2552-42FD-8C63-A9586FF14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CEB80B-3F33-4FF1-A406-D2F08421911A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00CB85-2552-42FD-8C63-A9586FF14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CEB80B-3F33-4FF1-A406-D2F08421911A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00CB85-2552-42FD-8C63-A9586FF140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CEB80B-3F33-4FF1-A406-D2F08421911A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00CB85-2552-42FD-8C63-A9586FF14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CEB80B-3F33-4FF1-A406-D2F08421911A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00CB85-2552-42FD-8C63-A9586FF14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CEB80B-3F33-4FF1-A406-D2F08421911A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00CB85-2552-42FD-8C63-A9586FF14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CEB80B-3F33-4FF1-A406-D2F08421911A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00CB85-2552-42FD-8C63-A9586FF140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CEB80B-3F33-4FF1-A406-D2F08421911A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00CB85-2552-42FD-8C63-A9586FF14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CCEB80B-3F33-4FF1-A406-D2F08421911A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00CB85-2552-42FD-8C63-A9586FF140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CCEB80B-3F33-4FF1-A406-D2F08421911A}" type="datetimeFigureOut">
              <a:rPr lang="ru-RU" smtClean="0"/>
              <a:pPr/>
              <a:t>12.01.2021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B00CB85-2552-42FD-8C63-A9586FF140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Северная война 1700-1721 гг. 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://www.arms-expo.ru/upload/iblock/fe2/fe285115ab34f9615b88f3ac87fac8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88840"/>
            <a:ext cx="7695565" cy="4509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duhova.ru/statesman/wp-content/uploads/2012/10/0_b62ed_be98b9b9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16832"/>
            <a:ext cx="2448272" cy="2736304"/>
          </a:xfrm>
          <a:prstGeom prst="rect">
            <a:avLst/>
          </a:prstGeom>
          <a:noFill/>
        </p:spPr>
      </p:pic>
      <p:sp>
        <p:nvSpPr>
          <p:cNvPr id="3" name="Стрелка вправо 2"/>
          <p:cNvSpPr/>
          <p:nvPr/>
        </p:nvSpPr>
        <p:spPr>
          <a:xfrm>
            <a:off x="3851920" y="404664"/>
            <a:ext cx="2160240" cy="2736304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28 сентября 1708 г.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56176" y="476672"/>
            <a:ext cx="2664296" cy="259228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Сражение у д. Лесная «Мать Полтавской битвы»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779912" y="3284984"/>
            <a:ext cx="2160240" cy="2736304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27 июня 1709 г.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56176" y="3501008"/>
            <a:ext cx="2664296" cy="259228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Полтавская битва. Бегство Карла </a:t>
            </a:r>
            <a:r>
              <a:rPr lang="en-US" sz="2800" dirty="0" smtClean="0">
                <a:solidFill>
                  <a:schemeClr val="tx1"/>
                </a:solidFill>
              </a:rPr>
              <a:t>XII</a:t>
            </a:r>
            <a:r>
              <a:rPr lang="ru-RU" sz="2800" b="1" dirty="0" smtClean="0">
                <a:solidFill>
                  <a:schemeClr val="tx1"/>
                </a:solidFill>
              </a:rPr>
              <a:t> в </a:t>
            </a:r>
            <a:r>
              <a:rPr lang="ru-RU" sz="2800" b="1" dirty="0">
                <a:solidFill>
                  <a:schemeClr val="tx1"/>
                </a:solidFill>
              </a:rPr>
              <a:t>Т</a:t>
            </a:r>
            <a:r>
              <a:rPr lang="ru-RU" sz="2800" b="1" dirty="0" smtClean="0">
                <a:solidFill>
                  <a:schemeClr val="tx1"/>
                </a:solidFill>
              </a:rPr>
              <a:t>урцию. 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От Полтавской битвы до </a:t>
            </a:r>
            <a:r>
              <a:rPr lang="ru-RU" b="1" dirty="0" err="1" smtClean="0"/>
              <a:t>Ништадского</a:t>
            </a:r>
            <a:r>
              <a:rPr lang="ru-RU" b="1" dirty="0" smtClean="0"/>
              <a:t> мира </a:t>
            </a:r>
            <a:endParaRPr lang="ru-RU" b="1" dirty="0"/>
          </a:p>
        </p:txBody>
      </p:sp>
      <p:sp>
        <p:nvSpPr>
          <p:cNvPr id="3" name="Стрелка вправо 2"/>
          <p:cNvSpPr/>
          <p:nvPr/>
        </p:nvSpPr>
        <p:spPr>
          <a:xfrm>
            <a:off x="3995936" y="1340768"/>
            <a:ext cx="2160240" cy="194421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1710-1711 гг.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56176" y="1628800"/>
            <a:ext cx="2664296" cy="122413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Прутский поход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995936" y="3284984"/>
            <a:ext cx="2160240" cy="194421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27 июля 1714 г.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56176" y="3573016"/>
            <a:ext cx="2592288" cy="122413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Битва к мыса Гангут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3995936" y="5157192"/>
            <a:ext cx="2232248" cy="194421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1720 г.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5373216"/>
            <a:ext cx="2592288" cy="122413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Битва к мыса </a:t>
            </a:r>
            <a:r>
              <a:rPr lang="ru-RU" sz="2800" b="1" dirty="0" err="1" smtClean="0">
                <a:solidFill>
                  <a:schemeClr val="tx1"/>
                </a:solidFill>
              </a:rPr>
              <a:t>Гренгам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9" name="Picture 2" descr="http://deduhova.ru/statesman/wp-content/uploads/2012/10/0_b62ed_be98b9b9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276872"/>
            <a:ext cx="2448272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628800"/>
            <a:ext cx="7498080" cy="47388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/>
              <a:t>Ништадский</a:t>
            </a:r>
            <a:r>
              <a:rPr lang="ru-RU" b="1" dirty="0" smtClean="0"/>
              <a:t> мир 1721 г.: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за Россией закреплялось побережье Балтийского моря от Выборга до Риги, </a:t>
            </a:r>
            <a:r>
              <a:rPr lang="ru-RU" dirty="0" err="1" smtClean="0"/>
              <a:t>Эстляндия</a:t>
            </a:r>
            <a:r>
              <a:rPr lang="ru-RU" dirty="0" smtClean="0"/>
              <a:t>, Лифляндия </a:t>
            </a:r>
            <a:br>
              <a:rPr lang="ru-RU" dirty="0" smtClean="0"/>
            </a:br>
            <a:r>
              <a:rPr lang="ru-RU" dirty="0" smtClean="0"/>
              <a:t>- за приобретенные земли Россия заплатила 1,5 млн.рублей </a:t>
            </a:r>
            <a:br>
              <a:rPr lang="ru-RU" dirty="0" smtClean="0"/>
            </a:br>
            <a:r>
              <a:rPr lang="ru-RU" dirty="0" smtClean="0"/>
              <a:t>- Финляндия возвращалась в состав Швеции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 войны </a:t>
            </a:r>
            <a:endParaRPr lang="ru-RU" b="1" dirty="0"/>
          </a:p>
        </p:txBody>
      </p:sp>
      <p:sp>
        <p:nvSpPr>
          <p:cNvPr id="3" name="Стрелка вниз 2"/>
          <p:cNvSpPr/>
          <p:nvPr/>
        </p:nvSpPr>
        <p:spPr>
          <a:xfrm>
            <a:off x="4355976" y="1196752"/>
            <a:ext cx="1512168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2060848"/>
            <a:ext cx="7560840" cy="9361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Выход к Балтийскому морю </a:t>
            </a:r>
            <a:endParaRPr lang="ru-RU" sz="3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6626" name="Picture 2" descr="http://img0.liveinternet.ru/images/attach/c/11/114/630/114630944_4003916_20140708_17234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100202"/>
            <a:ext cx="4320480" cy="35051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              Воющие стороны</a:t>
            </a:r>
            <a:br>
              <a:rPr lang="ru-RU" b="1" dirty="0" smtClean="0"/>
            </a:br>
            <a:r>
              <a:rPr lang="ru-RU" b="1" dirty="0" smtClean="0"/>
              <a:t>Швеция                 и              Россия  </a:t>
            </a:r>
            <a:endParaRPr lang="ru-RU" b="1" dirty="0"/>
          </a:p>
        </p:txBody>
      </p:sp>
      <p:pic>
        <p:nvPicPr>
          <p:cNvPr id="3" name="Picture 2" descr="Карл XI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84784"/>
            <a:ext cx="2592288" cy="2664296"/>
          </a:xfrm>
          <a:prstGeom prst="rect">
            <a:avLst/>
          </a:prstGeom>
          <a:noFill/>
        </p:spPr>
      </p:pic>
      <p:pic>
        <p:nvPicPr>
          <p:cNvPr id="30722" name="Picture 2" descr="http://deduhova.ru/statesman/wp-content/uploads/2012/10/0_b62ed_be98b9b9_XX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484784"/>
            <a:ext cx="2448272" cy="27363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87624" y="5085184"/>
            <a:ext cx="2592288" cy="129614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Союзники – Англия, Голландия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00192" y="5085184"/>
            <a:ext cx="2520280" cy="129614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Союзники – Дания и Саксония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2123728" y="4293096"/>
            <a:ext cx="864096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7164288" y="4365104"/>
            <a:ext cx="79208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 descr="Карл XI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84784"/>
            <a:ext cx="2592288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Подготовка к войне России 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02720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1699 г. Северный Союз 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– Россия, Дания, Саксония</a:t>
            </a:r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1700 г. – Константинопольский мир  с Турцией. </a:t>
            </a:r>
            <a:r>
              <a:rPr 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Россия получила Азов с прилегающими территориями и крепостями и освобождалась от выплаты крымскому хану.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От начала войны до Нарвской победы </a:t>
            </a:r>
            <a:endParaRPr lang="ru-RU" b="1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4067944" y="2060848"/>
            <a:ext cx="1440160" cy="14401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4149080"/>
            <a:ext cx="2664296" cy="43204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Карл </a:t>
            </a:r>
            <a:r>
              <a:rPr lang="en-US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XII</a:t>
            </a:r>
            <a:endParaRPr lang="ru-RU" sz="32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1628800"/>
            <a:ext cx="3096344" cy="201622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Разбить союзников поодиночке  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4149080"/>
            <a:ext cx="3672408" cy="216024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Вывод из войны Дании 1700 г. – осада Копенгагена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Снятие осады с Риги  (Саксония)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8" name="Picture 2" descr="Карл XI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2592288" cy="2664296"/>
          </a:xfrm>
          <a:prstGeom prst="rect">
            <a:avLst/>
          </a:prstGeom>
          <a:noFill/>
        </p:spPr>
      </p:pic>
      <p:pic>
        <p:nvPicPr>
          <p:cNvPr id="9" name="Picture 2" descr="Карл XI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12776"/>
            <a:ext cx="2592288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duhova.ru/statesman/wp-content/uploads/2012/10/0_b62ed_be98b9b9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2448272" cy="2736304"/>
          </a:xfrm>
          <a:prstGeom prst="rect">
            <a:avLst/>
          </a:prstGeom>
          <a:noFill/>
        </p:spPr>
      </p:pic>
      <p:sp>
        <p:nvSpPr>
          <p:cNvPr id="3" name="Стрелка вправо 2"/>
          <p:cNvSpPr/>
          <p:nvPr/>
        </p:nvSpPr>
        <p:spPr>
          <a:xfrm>
            <a:off x="3851920" y="980728"/>
            <a:ext cx="2160240" cy="151216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1700 г.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56176" y="476672"/>
            <a:ext cx="2664296" cy="259228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Осада Нарвы. Поражение русских войск </a:t>
            </a:r>
            <a:r>
              <a:rPr lang="ru-RU" dirty="0" smtClean="0">
                <a:solidFill>
                  <a:schemeClr val="tx1"/>
                </a:solidFill>
              </a:rPr>
              <a:t>. Потери шведов 3 тыс. человек, русских 8 тыс. человек +145 пушек, все запасы продовольствия и снаряжения 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Picture 2" descr="Карл XI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429000"/>
            <a:ext cx="2592288" cy="2664296"/>
          </a:xfrm>
          <a:prstGeom prst="rect">
            <a:avLst/>
          </a:prstGeom>
          <a:noFill/>
        </p:spPr>
      </p:pic>
      <p:sp>
        <p:nvSpPr>
          <p:cNvPr id="7" name="Стрелка вправо 6"/>
          <p:cNvSpPr/>
          <p:nvPr/>
        </p:nvSpPr>
        <p:spPr>
          <a:xfrm>
            <a:off x="3923928" y="3789040"/>
            <a:ext cx="2016224" cy="1728192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1700 г.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64088" y="5733256"/>
            <a:ext cx="3456384" cy="93610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Все силы шведов брошены на Саксонию – Август </a:t>
            </a:r>
            <a:r>
              <a:rPr lang="en-US" b="1" dirty="0" smtClean="0">
                <a:solidFill>
                  <a:schemeClr val="tx1"/>
                </a:solidFill>
              </a:rPr>
              <a:t>II</a:t>
            </a:r>
            <a:r>
              <a:rPr lang="ru-RU" b="1" dirty="0" smtClean="0">
                <a:solidFill>
                  <a:schemeClr val="tx1"/>
                </a:solidFill>
              </a:rPr>
              <a:t>. Швеция увязла в Польше. 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Август II Сильны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429000"/>
            <a:ext cx="1782234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duhova.ru/statesman/wp-content/uploads/2012/10/0_b62ed_be98b9b9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88640"/>
            <a:ext cx="2448272" cy="2736304"/>
          </a:xfrm>
          <a:prstGeom prst="rect">
            <a:avLst/>
          </a:prstGeom>
          <a:noFill/>
        </p:spPr>
      </p:pic>
      <p:sp>
        <p:nvSpPr>
          <p:cNvPr id="3" name="Стрелка вправо 2"/>
          <p:cNvSpPr/>
          <p:nvPr/>
        </p:nvSpPr>
        <p:spPr>
          <a:xfrm>
            <a:off x="3851920" y="980728"/>
            <a:ext cx="2160240" cy="151216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1702 г.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56176" y="476672"/>
            <a:ext cx="2664296" cy="259228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Овладение крепостью Шлиссербург (бывший орешек)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923928" y="3212976"/>
            <a:ext cx="2160240" cy="1656184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16 мая 1703 г.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28184" y="4941168"/>
            <a:ext cx="2664296" cy="136815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Взятие Нарвы и Дерпта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3923928" y="4941168"/>
            <a:ext cx="2160240" cy="151216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1704 г.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28184" y="3356992"/>
            <a:ext cx="2664296" cy="136815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Основание Санкт – Петербурга 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32770" name="Picture 2" descr="http://firstsocial.info/wp-content/uploads/2014/12/karl12.jpg?x819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01008"/>
            <a:ext cx="3528392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От Нарвской победы 1704 г. До Полтавской битвы 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1772816"/>
            <a:ext cx="4392488" cy="223224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1704 г. – смена власти в Польше, к власти пришел шведский ставленник Станислав Лещинский, а в 1706 г. Август </a:t>
            </a:r>
            <a:r>
              <a:rPr lang="en-US" sz="2400" b="1" dirty="0" smtClean="0">
                <a:solidFill>
                  <a:schemeClr val="tx1"/>
                </a:solidFill>
              </a:rPr>
              <a:t>II</a:t>
            </a:r>
            <a:r>
              <a:rPr lang="ru-RU" sz="2400" b="1" dirty="0" smtClean="0">
                <a:solidFill>
                  <a:schemeClr val="tx1"/>
                </a:solidFill>
              </a:rPr>
              <a:t> потерял корону.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33794" name="Picture 2" descr="Станислав Лещинс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412776"/>
            <a:ext cx="3195535" cy="4032448"/>
          </a:xfrm>
          <a:prstGeom prst="rect">
            <a:avLst/>
          </a:prstGeom>
          <a:noFill/>
        </p:spPr>
      </p:pic>
      <p:sp>
        <p:nvSpPr>
          <p:cNvPr id="5" name="Стрелка вниз 4"/>
          <p:cNvSpPr/>
          <p:nvPr/>
        </p:nvSpPr>
        <p:spPr>
          <a:xfrm>
            <a:off x="2915816" y="4221088"/>
            <a:ext cx="1296144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5373216"/>
            <a:ext cx="4176464" cy="115212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Шведы двинулись к Москве . Были взяты Минск, Могилев. Далее Карл </a:t>
            </a:r>
            <a:r>
              <a:rPr lang="en-US" b="1" dirty="0" smtClean="0">
                <a:solidFill>
                  <a:schemeClr val="tx1"/>
                </a:solidFill>
              </a:rPr>
              <a:t>XII </a:t>
            </a:r>
            <a:r>
              <a:rPr lang="ru-RU" b="1" dirty="0" smtClean="0">
                <a:solidFill>
                  <a:schemeClr val="tx1"/>
                </a:solidFill>
              </a:rPr>
              <a:t>идти не решился. 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130</TotalTime>
  <Words>281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Северная война 1700-1721 гг. </vt:lpstr>
      <vt:lpstr>Цель войны </vt:lpstr>
      <vt:lpstr>                  Воющие стороны Швеция                 и              Россия  </vt:lpstr>
      <vt:lpstr>Подготовка к войне России </vt:lpstr>
      <vt:lpstr>Слайд 5</vt:lpstr>
      <vt:lpstr>От начала войны до Нарвской победы </vt:lpstr>
      <vt:lpstr>Слайд 7</vt:lpstr>
      <vt:lpstr>Слайд 8</vt:lpstr>
      <vt:lpstr>От Нарвской победы 1704 г. До Полтавской битвы </vt:lpstr>
      <vt:lpstr>Слайд 10</vt:lpstr>
      <vt:lpstr>От Полтавской битвы до Ништадского мира </vt:lpstr>
      <vt:lpstr>Ништадский мир 1721 г.:  - за Россией закреплялось побережье Балтийского моря от Выборга до Риги, Эстляндия, Лифляндия  - за приобретенные земли Россия заплатила 1,5 млн.рублей  - Финляндия возвращалась в состав Швеции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Северная война</dc:title>
  <dc:creator>Анна</dc:creator>
  <cp:lastModifiedBy>Admin</cp:lastModifiedBy>
  <cp:revision>11</cp:revision>
  <dcterms:created xsi:type="dcterms:W3CDTF">2017-12-25T18:19:34Z</dcterms:created>
  <dcterms:modified xsi:type="dcterms:W3CDTF">2021-01-12T07:35:48Z</dcterms:modified>
</cp:coreProperties>
</file>