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3" r:id="rId4"/>
    <p:sldId id="267" r:id="rId5"/>
    <p:sldId id="268" r:id="rId6"/>
    <p:sldId id="269" r:id="rId7"/>
    <p:sldId id="265" r:id="rId8"/>
    <p:sldId id="261" r:id="rId9"/>
    <p:sldId id="259" r:id="rId10"/>
    <p:sldId id="270" r:id="rId11"/>
    <p:sldId id="271" r:id="rId12"/>
    <p:sldId id="262" r:id="rId13"/>
    <p:sldId id="273" r:id="rId14"/>
    <p:sldId id="274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03" autoAdjust="0"/>
  </p:normalViewPr>
  <p:slideViewPr>
    <p:cSldViewPr>
      <p:cViewPr varScale="1">
        <p:scale>
          <a:sx n="64" d="100"/>
          <a:sy n="64" d="100"/>
        </p:scale>
        <p:origin x="-14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5821" b="32736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260649"/>
            <a:ext cx="3888432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11111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err="1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Лэпбук</a:t>
            </a:r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и его  применение в работе воспитателя»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Подготовила воспитатель: Макеева О.А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МДОУ «Детский сад №7КВ»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.Богородицк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древо фото\IMG-20220330-WA0062.jpg"/>
          <p:cNvPicPr>
            <a:picLocks noChangeAspect="1" noChangeArrowheads="1"/>
          </p:cNvPicPr>
          <p:nvPr/>
        </p:nvPicPr>
        <p:blipFill>
          <a:blip r:embed="rId3" cstate="print"/>
          <a:srcRect t="16840" r="-1010" b="14919"/>
          <a:stretch>
            <a:fillRect/>
          </a:stretch>
        </p:blipFill>
        <p:spPr bwMode="auto">
          <a:xfrm>
            <a:off x="827584" y="2288066"/>
            <a:ext cx="3096344" cy="3995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004048" y="1402588"/>
            <a:ext cx="3672408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Современные требования, предъявляемые государством к качеству образовательно – воспитательной деятельности в детском саду, подразумевают, что педагогу необходимо постоянно заниматься самообразованием, повышать свой уровень профессиональной компетентности и владеть необходимыми образовательными технологиями.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связи с внедрением ФГОС дошкольного образования каждый педагог ищет новые подходы, идеи, формы и методы в своей педагогической деятельности, которые были бы интересны дошкольникам и соответствовали бы их возрасту, и наиболее эффективно бы решали педагогические, образовательные и воспитательные задачи.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USER\Desktop\видео создания сказки мультим\картинки по теме\скриншот\Screenshot_20201015-184310_OK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242" t="53408" r="9420" b="16073"/>
          <a:stretch/>
        </p:blipFill>
        <p:spPr bwMode="auto">
          <a:xfrm>
            <a:off x="5798196" y="232909"/>
            <a:ext cx="2051737" cy="1468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4" name="Рисунок 3" descr="C:\Users\USER\Desktop\древо фото\20220406_13073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339" t="4212" r="19297" b="5355"/>
          <a:stretch/>
        </p:blipFill>
        <p:spPr bwMode="auto">
          <a:xfrm rot="5400000">
            <a:off x="491315" y="1504033"/>
            <a:ext cx="3456384" cy="2927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750" b="10101"/>
          <a:stretch/>
        </p:blipFill>
        <p:spPr>
          <a:xfrm rot="10800000">
            <a:off x="4716016" y="2969300"/>
            <a:ext cx="4147995" cy="2057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4251" b="18500"/>
          <a:stretch/>
        </p:blipFill>
        <p:spPr>
          <a:xfrm rot="10800000">
            <a:off x="4716016" y="548680"/>
            <a:ext cx="4064003" cy="1440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17053124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93" y="-8412"/>
            <a:ext cx="9144793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98" r="11802" b="23755"/>
          <a:stretch/>
        </p:blipFill>
        <p:spPr>
          <a:xfrm>
            <a:off x="683568" y="548133"/>
            <a:ext cx="3695177" cy="4897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4295"/>
          <a:stretch/>
        </p:blipFill>
        <p:spPr>
          <a:xfrm>
            <a:off x="4932040" y="748188"/>
            <a:ext cx="3705382" cy="2248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27" t="31100" r="1963"/>
          <a:stretch/>
        </p:blipFill>
        <p:spPr>
          <a:xfrm rot="10800000">
            <a:off x="5081212" y="3204774"/>
            <a:ext cx="3407037" cy="2240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6680797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5821" b="32736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18434" name="Picture 2" descr="F:\древо фото\IMG-20220330-WA0047.jpg"/>
          <p:cNvPicPr>
            <a:picLocks noChangeAspect="1" noChangeArrowheads="1"/>
          </p:cNvPicPr>
          <p:nvPr/>
        </p:nvPicPr>
        <p:blipFill>
          <a:blip r:embed="rId3" cstate="print"/>
          <a:srcRect b="20968"/>
          <a:stretch>
            <a:fillRect/>
          </a:stretch>
        </p:blipFill>
        <p:spPr bwMode="auto">
          <a:xfrm>
            <a:off x="611560" y="332656"/>
            <a:ext cx="1933153" cy="33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 descr="F:\древо фото\IMG-20220330-WA00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5634" y="332656"/>
            <a:ext cx="1527830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F:\древо фото\IMG-20220330-WA0051.jpg"/>
          <p:cNvPicPr>
            <a:picLocks noChangeAspect="1" noChangeArrowheads="1"/>
          </p:cNvPicPr>
          <p:nvPr/>
        </p:nvPicPr>
        <p:blipFill>
          <a:blip r:embed="rId5" cstate="print"/>
          <a:srcRect t="15592" b="26291"/>
          <a:stretch>
            <a:fillRect/>
          </a:stretch>
        </p:blipFill>
        <p:spPr bwMode="auto">
          <a:xfrm>
            <a:off x="1488880" y="3495313"/>
            <a:ext cx="2089980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33906" y="332656"/>
            <a:ext cx="3097036" cy="5614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187624" y="5947559"/>
            <a:ext cx="2878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гимнастика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3815" y="1268760"/>
            <a:ext cx="2969009" cy="3956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9092">
            <a:off x="4639200" y="257298"/>
            <a:ext cx="1938458" cy="2498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0503" y="317414"/>
            <a:ext cx="1821064" cy="2425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02783" y="2743027"/>
            <a:ext cx="2639797" cy="3517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63461792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93" y="0"/>
            <a:ext cx="9144793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472" y="2996952"/>
            <a:ext cx="1797959" cy="2397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225" r="2765" b="5353"/>
          <a:stretch/>
        </p:blipFill>
        <p:spPr>
          <a:xfrm rot="10800000">
            <a:off x="443283" y="476672"/>
            <a:ext cx="3960911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793" y="386423"/>
            <a:ext cx="3313004" cy="2484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860" y="3582284"/>
            <a:ext cx="1923678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00" t="1701" r="9838" b="25850"/>
          <a:stretch/>
        </p:blipFill>
        <p:spPr>
          <a:xfrm>
            <a:off x="372682" y="3222608"/>
            <a:ext cx="4031512" cy="2599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6816264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93" y="-16974"/>
            <a:ext cx="9144793" cy="68585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700" b="13251"/>
          <a:stretch/>
        </p:blipFill>
        <p:spPr>
          <a:xfrm>
            <a:off x="395536" y="600619"/>
            <a:ext cx="4089162" cy="5685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644009" y="620688"/>
            <a:ext cx="388843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заключении хочется отметить, что данная форма работы помогает создать условия для поддержки детской инициативы и творчества в группе. В процессе такого творчества ребенок становится не только создателем своей собственной книги, но и дизайнером, художником-иллюстратором, сочинителем собственных историй, загадок, стихотворений. Такая увлекательная форма работы создает условия для развития личности, мотивации и способностей ребенка.</a:t>
            </a:r>
          </a:p>
          <a:p>
            <a:pPr lvl="0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Данная форма работы при детско-взрослом взаимодействии, как совместно с педагогами, так и семейные проекты, развивает более доверительные отношения при работе с семьей, повышает родительскую (профессиональную) компетентность и дает возможность не только узнать интересы и потенциал дошкольника, но и развить их.</a:t>
            </a:r>
          </a:p>
          <a:p>
            <a:pPr lvl="0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мой взгляд, </a:t>
            </a:r>
            <a:r>
              <a:rPr lang="ru-RU" sz="1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– это эффективная технология дошкольного образования. Думаю, «Лэпбук» успешно приживется в любом детском саду. Ведь она позволяет нам использовать инновационные методы и формы работы по пути внедрения ФГОС ДО.</a:t>
            </a:r>
          </a:p>
          <a:p>
            <a:pPr lvl="0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220072" y="5301208"/>
            <a:ext cx="33843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«Учитесь так, словно вы постоянно ощущаете нехватку своих знаний, и так, словно вы постоянно боитесь растерять свои знания». </a:t>
            </a:r>
          </a:p>
          <a:p>
            <a:pPr lvl="0" algn="r"/>
            <a:r>
              <a:rPr lang="ru-RU" sz="1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Конфуци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0621394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5821" b="32736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67544" y="496582"/>
            <a:ext cx="3888432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Сегодня я хочу познакомить вас с новой технологией, интересным методическим пособием – 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который можно применить в нашей работе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Зародился 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лэпбукинг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западе, однако американцы, подхватив идею развили его до отдельного жанра. В дословном переводе с английского "Лэпбук" (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lapbook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значит "наколенная книга" (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lap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колени,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book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книга). Она представляет из себя папку, которая удобно располагается на коленях для просмотра ее содержимого.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Америке широкое распространение 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лэпбуки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получили за счет домашнего образования 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homeschooling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 Лэпбук при таком обучении является финальным этапом изучения определенной темы. То есть, ученик (заметьте, школьного возраста, изучив тему, оформляет полученные знания в виде лэпбука, куда вмещает все, что он смог узнать.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Информация, содержащаяся в 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лэпбуке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должна быть понятна ребенку и подобрана в соответствии с возрастом.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529839"/>
            <a:ext cx="3852937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Это тематическая, самодельная, интерактивная папка с кармашками, дверками, окошками, подвижными деталями, дополнительными разворотами и другими интересными вариантами оформления.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Лэпбук – разновидность метода проекта. Создание 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лепбука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содержит все этапы проекта: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целеполагание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(выбор темы)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-разработка лэпбука (составление плана)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 выполнение (практическая часть)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-подведение итогов.</a:t>
            </a:r>
          </a:p>
        </p:txBody>
      </p:sp>
      <p:pic>
        <p:nvPicPr>
          <p:cNvPr id="7" name="Picture 2" descr="F:\древо фото\IMG-20220330-WA0064.jpg"/>
          <p:cNvPicPr>
            <a:picLocks noChangeAspect="1" noChangeArrowheads="1"/>
          </p:cNvPicPr>
          <p:nvPr/>
        </p:nvPicPr>
        <p:blipFill>
          <a:blip r:embed="rId3" cstate="print"/>
          <a:srcRect t="27405" b="20621"/>
          <a:stretch>
            <a:fillRect/>
          </a:stretch>
        </p:blipFill>
        <p:spPr bwMode="auto">
          <a:xfrm>
            <a:off x="5220072" y="116632"/>
            <a:ext cx="3091039" cy="3487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5821" b="32736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260648"/>
            <a:ext cx="374441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Изучив литературу по данной теме, я выделила для себя несколько разновидностей тематических папок. В зависимости от назначения они могут быть учебными, игровыми, поздравительными, праздничными, автобиографическими (папка-отчет о каком-то важном событии в жизни ребенка: путешествии, походе в цирк, каникулярном досуге и т.д. В зависимости от формы лепбуки бывают в виде стандартной книжки с двумя разворотами, папки с 3-5 разворотами, книжка-гармошка, фигурной папки. Материал на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лепбуке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оформляется как стандартные кармашки; обычные и фигурные конверты; кармашки-гармошки; кармашки-книжки; окошки и дверцы; вращающиеся детали; высовывающиеся детали; карточки; теги; стрелки; пазлы; чистые листы для заметок и т.д.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1531" y="476672"/>
            <a:ext cx="374492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Чтобы сделать лэпбук своими руками, необходимы следующие материалы: картон-основа (картонная папка, лист плотной бумаги формата А3, листы ДВП или ДСП); бумага (белая, цветная, бумага для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лепбука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 различными расцветками и текстурой); принтер и/или ручки, карандаши, фломастеры, краски; обычные и фигурные ножницы; клей, скотч, двусторонний скотч;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степлер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; декоративные элементы по необходимости (пуговицы,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пайетки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 подвески, скрепки, засушенные листья, наклейки, вырезанные из журналов тематические картинки и т.д.), другими словами, все, что есть в доме. Готовые шаблоны кармашков для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лэпбуков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 которые можно скачать бесплатно, – лучший вариант для новичков. Однако, вы можете попробовать сделать и что-то свое, оригинальное. </a:t>
            </a:r>
          </a:p>
        </p:txBody>
      </p:sp>
      <p:pic>
        <p:nvPicPr>
          <p:cNvPr id="5" name="Рисунок 4" descr="C:\Users\USER\Desktop\педсовет на апрель 2021г лепбук\Screenshot_20210809-071524_Yandex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3429" t="43841" r="11418" b="34157"/>
          <a:stretch/>
        </p:blipFill>
        <p:spPr bwMode="auto">
          <a:xfrm>
            <a:off x="1403648" y="4631974"/>
            <a:ext cx="2124236" cy="17493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0" y="-11728"/>
            <a:ext cx="9144793" cy="6858594"/>
          </a:xfrm>
          <a:prstGeom prst="rect">
            <a:avLst/>
          </a:prstGeom>
        </p:spPr>
      </p:pic>
      <p:pic>
        <p:nvPicPr>
          <p:cNvPr id="5" name="Picture 2" descr="https://2.bp.blogspot.com/-0GGCqDwHIms/VBXNUUAfmfI/AAAAAAAAftk/MuEn3I7Zdns/s1600/14.09.2014+13-55-46_00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38" y="3657223"/>
            <a:ext cx="3399540" cy="2759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TextBox 5"/>
          <p:cNvSpPr txBox="1"/>
          <p:nvPr/>
        </p:nvSpPr>
        <p:spPr>
          <a:xfrm>
            <a:off x="395536" y="548680"/>
            <a:ext cx="381642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Работу над созданием 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лепбука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я начинаю с выбора темы. 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ема 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может быть любая: интересные события, происходящие в саду; праздники; увлечения педагога, детей; темы недели; литературные произведения; мультипликационные герои и т.д. 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можно взять какой-нибудь конкретный инструмент, и в 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лэпбуке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дать подробную информацию о нем. Если вы изготавливаете 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для дошкольников, то темы и материалы для них должны быть элементарными. Темы могут быть как общие, так и частные. 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0198" y="404664"/>
            <a:ext cx="38934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После того, как мы выбрали тему, надо взять бумагу и ручку и написать план. Ведь </a:t>
            </a:r>
            <a:r>
              <a:rPr lang="ru-RU" sz="1200" b="1" dirty="0" err="1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лэпбук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— это не просто книжка с картинками. Поэтому вам надо продумать, что он должен включать в себя, чтобы полностью раскрыть тему. А для этого нужен план того, что вы хотите в этой папке рассказать. Теперь надо придумать, как в </a:t>
            </a:r>
            <a:r>
              <a:rPr lang="ru-RU" sz="1200" b="1" dirty="0" err="1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лэпбуке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будет представлен каждый из пунктов плана. То есть нарисовать макет. Здесь нет границ для фантазии: формы представления могут быть любые. От самого простого, до игр и развивающих заданий. И все это разместить на разных элементах: в кармашках, блокнотиках, мини-книжках, книжках-гармошках, вращающихся  кругах, конвертиках разных форм и </a:t>
            </a:r>
            <a:r>
              <a:rPr lang="ru-RU" sz="1200" b="1" dirty="0" err="1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т.д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80493" y="3322027"/>
            <a:ext cx="3395766" cy="28044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 flipH="1">
            <a:off x="7020272" y="5301207"/>
            <a:ext cx="1656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Кармашки -гармошки</a:t>
            </a:r>
          </a:p>
        </p:txBody>
      </p:sp>
    </p:spTree>
    <p:extLst>
      <p:ext uri="{BB962C8B-B14F-4D97-AF65-F5344CB8AC3E}">
        <p14:creationId xmlns="" xmlns:p14="http://schemas.microsoft.com/office/powerpoint/2010/main" val="361607567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5" name="Picture 2" descr="https://4.bp.blogspot.com/-vDuC-jyRRfc/VBXKtt141AI/AAAAAAAAftQ/qTMX2dXqVf0/s1600/%D0%AD%D0%BB%D0%B5%D0%BC%D0%B5%D0%BD%D1%82%D1%8B-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248" y="350958"/>
            <a:ext cx="2916256" cy="24989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88224" y="2849940"/>
            <a:ext cx="2300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Конвертики обычные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s://4.bp.blogspot.com/-o7Y1hxG0MOw/VBXJ2wUTvFI/AAAAAAAAfsk/9Znx6jrTaks/s1600/%D0%AD%D0%BB%D0%B5%D0%BC%D0%B5%D0%BD%D1%82%D1%8B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5" y="626501"/>
            <a:ext cx="2526654" cy="30528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00887" y="260648"/>
            <a:ext cx="2993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Конвертики фигурные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https://1.bp.blogspot.com/-anvy6HcvZk8/VBXJ4CyaIMI/AAAAAAAAfsw/Rg9KGCbOX44/s1600/%D0%AD%D0%BB%D0%B5%D0%BC%D0%B5%D0%BD%D1%82%D1%8B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315" b="50215"/>
          <a:stretch/>
        </p:blipFill>
        <p:spPr bwMode="auto">
          <a:xfrm>
            <a:off x="472765" y="3772382"/>
            <a:ext cx="2640584" cy="23191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771801" y="3933056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Книжки простые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72414" y="3670019"/>
            <a:ext cx="2636124" cy="279388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660661" y="3244334"/>
            <a:ext cx="1423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Блокнотик разрезной</a:t>
            </a:r>
          </a:p>
        </p:txBody>
      </p:sp>
    </p:spTree>
    <p:extLst>
      <p:ext uri="{BB962C8B-B14F-4D97-AF65-F5344CB8AC3E}">
        <p14:creationId xmlns="" xmlns:p14="http://schemas.microsoft.com/office/powerpoint/2010/main" val="191916284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" y="-594"/>
            <a:ext cx="9144793" cy="6858594"/>
          </a:xfrm>
          <a:prstGeom prst="rect">
            <a:avLst/>
          </a:prstGeom>
        </p:spPr>
      </p:pic>
      <p:pic>
        <p:nvPicPr>
          <p:cNvPr id="5" name="Picture 2" descr="https://1.bp.blogspot.com/-HqQCgMeLV7E/VBXJ0S05n1I/AAAAAAAAfsE/IRPu_1hEPFM/s1600/28.02.2014+0-18-49_00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876" r="10985"/>
          <a:stretch/>
        </p:blipFill>
        <p:spPr bwMode="auto">
          <a:xfrm>
            <a:off x="1540398" y="3828088"/>
            <a:ext cx="2083224" cy="2116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61830" y="3105537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Блокнот со страницами разной длины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/>
          <a:srcRect l="6901" t="2909" r="9511" b="8766"/>
          <a:stretch/>
        </p:blipFill>
        <p:spPr>
          <a:xfrm>
            <a:off x="4726360" y="260648"/>
            <a:ext cx="3995112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s://4.bp.blogspot.com/-bP0ilPlh3Kw/U3pIyXASomI/AAAAAAAAbhc/3XPIM_k93Xc/s1600/Worm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44" y="1261939"/>
            <a:ext cx="4146648" cy="15549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55576" y="404664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Полоса сложенная в несколько раз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160140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5821" b="32736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1026" name="Picture 2" descr="F:\древо фото\20220330_1029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32656"/>
            <a:ext cx="3744416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F:\древо фото\20220330_1051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859357"/>
            <a:ext cx="2034226" cy="2712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851" b="24800"/>
          <a:stretch/>
        </p:blipFill>
        <p:spPr>
          <a:xfrm>
            <a:off x="471628" y="621468"/>
            <a:ext cx="3695150" cy="5643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6516216" y="3443180"/>
            <a:ext cx="1949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Сложи портрет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0152" y="6093296"/>
            <a:ext cx="2379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Выложи древо семьи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5821" b="32736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32040" y="620688"/>
            <a:ext cx="302433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Лэпбук хорошо подойдет для занятий в группах, где одновременно будут заняты несколько детей. Можно выбрать задания под силу каждому (одним – кармашки с карточками, а другим детям – задания, подразумевающие умение рисовать и т. д.) и сделать коллективную книжку. Лэпбук развивает творческие способности и коммуникативные навыки. И это просто интересно! Дошкольникам нужны эмоциональные, яркие и увлекательные занятия</a:t>
            </a:r>
            <a:r>
              <a:rPr lang="ru-RU" sz="1400" dirty="0" smtClean="0"/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Заниматься  по тематической папке лучше постепенно: одно занятие — одно задание.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Picture 3" descr="F:\древо фото\IMG-20220330-WA0060.jpg"/>
          <p:cNvPicPr>
            <a:picLocks noChangeAspect="1" noChangeArrowheads="1"/>
          </p:cNvPicPr>
          <p:nvPr/>
        </p:nvPicPr>
        <p:blipFill>
          <a:blip r:embed="rId3" cstate="print"/>
          <a:srcRect t="10867" b="18259"/>
          <a:stretch>
            <a:fillRect/>
          </a:stretch>
        </p:blipFill>
        <p:spPr bwMode="auto">
          <a:xfrm>
            <a:off x="539552" y="404664"/>
            <a:ext cx="3790759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5821" b="32736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9" y="548680"/>
            <a:ext cx="3816423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Лэпбук - отличный способ закрепить определенную тему с детьми, осмыслить содержание книги, провести исследовательскую работу, в процессе которой ребенок участвует в поиске, анализе и сортировке информации.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Он помогает ребенку по своему желанию организовать информацию по теме и лучше понять и запомнить материал. Это отличный способ для закрепления материала. В любое удобное время ребенок просто открывает лэпбук и с радостью повторяет пройденное, рассматривая сделанную своими же руками книжку. Ребенок самостоятельно собирает и организовывает информацию, формируя навыки обучения.</a:t>
            </a:r>
          </a:p>
          <a:p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F:\древо фото\IMG-20220330-WA0056.jpg"/>
          <p:cNvPicPr>
            <a:picLocks noChangeAspect="1" noChangeArrowheads="1"/>
          </p:cNvPicPr>
          <p:nvPr/>
        </p:nvPicPr>
        <p:blipFill>
          <a:blip r:embed="rId3" cstate="print"/>
          <a:srcRect b="23552"/>
          <a:stretch>
            <a:fillRect/>
          </a:stretch>
        </p:blipFill>
        <p:spPr bwMode="auto">
          <a:xfrm>
            <a:off x="611560" y="3645024"/>
            <a:ext cx="1681681" cy="2306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860032" y="442088"/>
            <a:ext cx="345638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создании лэпбука дети не получают знания в готовом виде, а добывают их сами в процессе собственной исследовательской – познавательной деятельности.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indent="2286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своей работе, при помощи </a:t>
            </a:r>
            <a:r>
              <a:rPr lang="ru-RU" sz="1200" b="1" dirty="0" err="1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лепбука</a:t>
            </a:r>
            <a:r>
              <a:rPr lang="ru-RU" sz="1200" b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решила раскрыть тему о семье и символики России. Детям очень понравилось, изучаем с удовольствием. Мною были изготовлены лепбуки на следующие темы: «Семья», «Патриотическое воспитание»</a:t>
            </a:r>
            <a:r>
              <a:rPr lang="ru-RU" sz="1200" b="1" dirty="0" smtClean="0"/>
              <a:t> </a:t>
            </a:r>
          </a:p>
          <a:p>
            <a:pPr indent="22860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b="1" dirty="0" smtClean="0">
              <a:solidFill>
                <a:srgbClr val="11111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древо фото\IMG-20220330-WA0049.jpg"/>
          <p:cNvPicPr>
            <a:picLocks noChangeAspect="1" noChangeArrowheads="1"/>
          </p:cNvPicPr>
          <p:nvPr/>
        </p:nvPicPr>
        <p:blipFill>
          <a:blip r:embed="rId4" cstate="print"/>
          <a:srcRect t="14009" b="8939"/>
          <a:stretch>
            <a:fillRect/>
          </a:stretch>
        </p:blipFill>
        <p:spPr bwMode="auto">
          <a:xfrm>
            <a:off x="5364088" y="2492896"/>
            <a:ext cx="2952328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2278205" y="3922649"/>
            <a:ext cx="2221000" cy="1665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664</Words>
  <Application>Microsoft Office PowerPoint</Application>
  <PresentationFormat>Экран (4:3)</PresentationFormat>
  <Paragraphs>66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51</cp:revision>
  <dcterms:modified xsi:type="dcterms:W3CDTF">2024-01-08T08:52:19Z</dcterms:modified>
</cp:coreProperties>
</file>