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B93B-B85E-4D48-9A60-F524688A1DDC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82511E5-000C-4075-9E75-BB8E6D5B40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B93B-B85E-4D48-9A60-F524688A1DDC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511E5-000C-4075-9E75-BB8E6D5B40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B93B-B85E-4D48-9A60-F524688A1DDC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511E5-000C-4075-9E75-BB8E6D5B40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B93B-B85E-4D48-9A60-F524688A1DDC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82511E5-000C-4075-9E75-BB8E6D5B40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B93B-B85E-4D48-9A60-F524688A1DDC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511E5-000C-4075-9E75-BB8E6D5B40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B93B-B85E-4D48-9A60-F524688A1DDC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511E5-000C-4075-9E75-BB8E6D5B40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B93B-B85E-4D48-9A60-F524688A1DDC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82511E5-000C-4075-9E75-BB8E6D5B40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B93B-B85E-4D48-9A60-F524688A1DDC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511E5-000C-4075-9E75-BB8E6D5B40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B93B-B85E-4D48-9A60-F524688A1DDC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511E5-000C-4075-9E75-BB8E6D5B40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B93B-B85E-4D48-9A60-F524688A1DDC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511E5-000C-4075-9E75-BB8E6D5B40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8B93B-B85E-4D48-9A60-F524688A1DDC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511E5-000C-4075-9E75-BB8E6D5B40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928B93B-B85E-4D48-9A60-F524688A1DDC}" type="datetimeFigureOut">
              <a:rPr lang="ru-RU" smtClean="0"/>
              <a:pPr/>
              <a:t>11.02.2018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82511E5-000C-4075-9E75-BB8E6D5B40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9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В. О. Ключевский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556792"/>
            <a:ext cx="3960440" cy="4176464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... Время от 1725 до 1762 г. составляет особую эпоху, отличающуюся некоторыми новыми явлениями в нашей государственной жизни, хотя основы её остаются прежними. Эти явления обнаруживаются тотчас по смерти преобразователя и стоят в тесной связи с некоторыми последствиями его деятельности...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Vasily Klyuchevsky 18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3536693" cy="5004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41682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/>
                </a:solidFill>
              </a:rPr>
              <a:t>Русско</a:t>
            </a:r>
            <a:r>
              <a:rPr lang="ru-RU" sz="2800" b="1" dirty="0" smtClean="0">
                <a:solidFill>
                  <a:schemeClr val="tx1"/>
                </a:solidFill>
              </a:rPr>
              <a:t> – польские отношения 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3794" name="Picture 2" descr="http://www.stankobiznes.ru/pl/image/avgus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2453973" cy="31683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4581128"/>
            <a:ext cx="23762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Август </a:t>
            </a:r>
            <a:r>
              <a:rPr lang="en-US" b="1" dirty="0" smtClean="0">
                <a:solidFill>
                  <a:schemeClr val="tx1"/>
                </a:solidFill>
              </a:rPr>
              <a:t>II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3796" name="Picture 4" descr="Станислав Лещински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268760"/>
            <a:ext cx="2200205" cy="3024336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2771800" y="2276872"/>
            <a:ext cx="864096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96136" y="1772816"/>
            <a:ext cx="122413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33798" name="Picture 6" descr="Август II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1196752"/>
            <a:ext cx="2123728" cy="309634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63888" y="4437112"/>
            <a:ext cx="230425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С. Лещинский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92280" y="4437112"/>
            <a:ext cx="205172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Август </a:t>
            </a:r>
            <a:r>
              <a:rPr lang="en-US" b="1" dirty="0" smtClean="0">
                <a:solidFill>
                  <a:schemeClr val="tx1"/>
                </a:solidFill>
              </a:rPr>
              <a:t>III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355976" y="4941168"/>
            <a:ext cx="79208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979712" y="5589240"/>
            <a:ext cx="532859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Русско</a:t>
            </a:r>
            <a:r>
              <a:rPr lang="ru-RU" b="1" dirty="0" smtClean="0">
                <a:solidFill>
                  <a:schemeClr val="tx1"/>
                </a:solidFill>
              </a:rPr>
              <a:t> – польская война 1733-1735 гг.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7308304" y="5733256"/>
            <a:ext cx="79208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верх 15"/>
          <p:cNvSpPr/>
          <p:nvPr/>
        </p:nvSpPr>
        <p:spPr>
          <a:xfrm>
            <a:off x="7812360" y="5085184"/>
            <a:ext cx="864096" cy="720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8640"/>
            <a:ext cx="763284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tx1"/>
                </a:solidFill>
              </a:rPr>
              <a:t>Русско</a:t>
            </a:r>
            <a:r>
              <a:rPr lang="ru-RU" sz="3200" b="1" dirty="0" smtClean="0">
                <a:solidFill>
                  <a:schemeClr val="tx1"/>
                </a:solidFill>
              </a:rPr>
              <a:t> – турецкая война 1735-1739 гг. 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35842" name="Picture 2" descr="http://www.stankobiznes.ru/war/image/rus-tur17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6336704" cy="56886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660232" y="980728"/>
            <a:ext cx="223224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Союзник – Австрия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1844824"/>
            <a:ext cx="2304256" cy="4680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1736 г. – взятие русскими войсками Бахчисарая и Азова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1737 г. – взятие русскими Очакова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1739 г. – окончательный разгром Турции под </a:t>
            </a:r>
            <a:r>
              <a:rPr lang="ru-RU" b="1" dirty="0" err="1" smtClean="0">
                <a:solidFill>
                  <a:schemeClr val="tx1"/>
                </a:solidFill>
              </a:rPr>
              <a:t>Ставучанами</a:t>
            </a:r>
            <a:r>
              <a:rPr lang="ru-RU" b="1" dirty="0" smtClean="0">
                <a:solidFill>
                  <a:schemeClr val="tx1"/>
                </a:solidFill>
              </a:rPr>
              <a:t>.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1739 г. – Белградский мир  </a:t>
            </a:r>
            <a:r>
              <a:rPr lang="ru-RU" b="1" dirty="0" smtClean="0">
                <a:solidFill>
                  <a:schemeClr val="tx1"/>
                </a:solidFill>
              </a:rPr>
              <a:t>- к России – Азов, территории между Донцом и сев. Бугом.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 Турцией – выход к Черному морю.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712968" cy="26642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Начало присоединения Казахстана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1731 г. – грамота о принятии младшего </a:t>
            </a:r>
            <a:r>
              <a:rPr lang="ru-RU" b="1" dirty="0" err="1" smtClean="0">
                <a:solidFill>
                  <a:schemeClr val="tx1"/>
                </a:solidFill>
              </a:rPr>
              <a:t>жуза</a:t>
            </a:r>
            <a:r>
              <a:rPr lang="ru-RU" b="1" dirty="0" smtClean="0">
                <a:solidFill>
                  <a:schemeClr val="tx1"/>
                </a:solidFill>
              </a:rPr>
              <a:t> в состав России. Через 9 лет – средний </a:t>
            </a:r>
            <a:r>
              <a:rPr lang="ru-RU" b="1" dirty="0" err="1" smtClean="0">
                <a:solidFill>
                  <a:schemeClr val="tx1"/>
                </a:solidFill>
              </a:rPr>
              <a:t>жуз</a:t>
            </a:r>
            <a:r>
              <a:rPr lang="ru-RU" b="1" dirty="0" smtClean="0">
                <a:solidFill>
                  <a:schemeClr val="tx1"/>
                </a:solidFill>
              </a:rPr>
              <a:t> (1740-1743). Были возведены Оренбург (1742) и крепости на р. Яик.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933056"/>
            <a:ext cx="8568952" cy="2448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1734 г. – передача управления украинскому новому органу власти – Правлению гетманского уряда.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4124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Иван </a:t>
            </a:r>
            <a:r>
              <a:rPr lang="en-US" dirty="0" smtClean="0">
                <a:solidFill>
                  <a:schemeClr val="tx1"/>
                </a:solidFill>
              </a:rPr>
              <a:t>VI</a:t>
            </a:r>
            <a:r>
              <a:rPr lang="ru-RU" dirty="0" smtClean="0">
                <a:solidFill>
                  <a:schemeClr val="tx1"/>
                </a:solidFill>
              </a:rPr>
              <a:t> Антонович (1740- 1741)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6866" name="Picture 2" descr="http://istoriarusi.ru/img/ivan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3698511" cy="5040560"/>
          </a:xfrm>
          <a:prstGeom prst="rect">
            <a:avLst/>
          </a:prstGeom>
          <a:noFill/>
        </p:spPr>
      </p:pic>
      <p:pic>
        <p:nvPicPr>
          <p:cNvPr id="36868" name="Picture 4" descr="http://wiki.hi.ru/images/8/8c/%D0%98%D0%B2%D0%B0%D0%BD_%28%D0%98%D0%BE%D0%B0%D0%BD%D0%BD%29_VI_%D0%90%D0%BD%D1%82%D0%BE%D0%BD%D0%BE%D0%B2%D0%B8%D1%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484784"/>
            <a:ext cx="3528392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4124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Домашнее задание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700808"/>
            <a:ext cx="8424936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Параграф 13-14 с. 84-88 до Елизаветы. </a:t>
            </a:r>
          </a:p>
          <a:p>
            <a:pPr marL="342900" indent="-342900" algn="ctr"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Параграф 15 с. 92-93.</a:t>
            </a:r>
          </a:p>
          <a:p>
            <a:pPr marL="342900" indent="-342900" algn="ctr"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Параграф 16 с. 98, с. 101-102. </a:t>
            </a:r>
          </a:p>
          <a:p>
            <a:pPr marL="342900" indent="-342900" algn="ctr"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Записи в тетради 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140968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Эпоха Дворцовых переворотов </a:t>
            </a:r>
            <a:r>
              <a:rPr lang="ru-RU" b="1" i="1" dirty="0" smtClean="0"/>
              <a:t>– период в истории России, когда при помощи оружия происходит смена правителей на троне (1725-1762 гг.) 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900igr.net/up/datas/163653/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еКатерина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I </a:t>
            </a:r>
            <a:r>
              <a:rPr lang="ru-RU" b="1" dirty="0" smtClean="0">
                <a:solidFill>
                  <a:schemeClr val="tx1"/>
                </a:solidFill>
              </a:rPr>
              <a:t>(1725-1727 гг.)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8674" name="Picture 2" descr="http://cs-msk-fd-4.ykt2.ru/media/upload/photo/2017/09/26/ekaterina_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3312368" cy="4209577"/>
          </a:xfrm>
          <a:prstGeom prst="rect">
            <a:avLst/>
          </a:prstGeom>
          <a:noFill/>
        </p:spPr>
      </p:pic>
      <p:pic>
        <p:nvPicPr>
          <p:cNvPr id="28676" name="Picture 4" descr="http://www.runivers.ru/upload/iblock/926/Menshikov_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3861048"/>
            <a:ext cx="2088232" cy="25808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56176" y="6453336"/>
            <a:ext cx="2736304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А. Д. Меншиков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1268760"/>
            <a:ext cx="4968552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Верховный тайный совет (1726 г.)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 тестамент – наследник престола сын царевича Алексея  - Петр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Анна и ее наследники, Елизавета и ее наследники.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4124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Петр </a:t>
            </a:r>
            <a:r>
              <a:rPr lang="en-US" b="1" dirty="0" smtClean="0">
                <a:solidFill>
                  <a:schemeClr val="tx1"/>
                </a:solidFill>
              </a:rPr>
              <a:t>II</a:t>
            </a:r>
            <a:r>
              <a:rPr lang="ru-RU" b="1" dirty="0" smtClean="0">
                <a:solidFill>
                  <a:schemeClr val="tx1"/>
                </a:solidFill>
              </a:rPr>
              <a:t> (1727-1730 гг.)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9698" name="Picture 2" descr="Пётр II Алексее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3092554" cy="3672408"/>
          </a:xfrm>
          <a:prstGeom prst="rect">
            <a:avLst/>
          </a:prstGeom>
          <a:noFill/>
        </p:spPr>
      </p:pic>
      <p:pic>
        <p:nvPicPr>
          <p:cNvPr id="4" name="Picture 4" descr="http://www.runivers.ru/upload/iblock/926/Menshikov_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124744"/>
            <a:ext cx="1512168" cy="1868926"/>
          </a:xfrm>
          <a:prstGeom prst="rect">
            <a:avLst/>
          </a:prstGeom>
          <a:noFill/>
        </p:spPr>
      </p:pic>
      <p:pic>
        <p:nvPicPr>
          <p:cNvPr id="29700" name="Picture 4" descr="Андрей Иванович Остерма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124744"/>
            <a:ext cx="1368152" cy="1908455"/>
          </a:xfrm>
          <a:prstGeom prst="rect">
            <a:avLst/>
          </a:prstGeom>
          <a:noFill/>
        </p:spPr>
      </p:pic>
      <p:pic>
        <p:nvPicPr>
          <p:cNvPr id="29702" name="Picture 6" descr="https://im0-tub-ru.yandex.net/i?id=c5da807b264c1229ebfcfd682867ed5d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1124744"/>
            <a:ext cx="1472890" cy="18722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779912" y="2996952"/>
            <a:ext cx="5184576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А. Д. Меншиков  А. И. Остерман   И. А. Долгорукий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3573016"/>
            <a:ext cx="5256584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Усиление власти Верховного тайного совета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Указы об упорядочении подушной подати (1727)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Уничтожен Преображенский Приказ (1729)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Обнародован Вексельный	 Устав (1729)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Ратифицирован торговый договор с Китаем  (1728 )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f.rodon.org/p/14/08042114430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496944" cy="60212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49694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В. И. Суриков «Меншиков в Березове»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4124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Анна Иоанновна (1730-1740 гг.)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1746" name="Picture 2" descr="http://aria-art.ru/0/A/Anna%20Ioannovna/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3289401" cy="3600400"/>
          </a:xfrm>
          <a:prstGeom prst="rect">
            <a:avLst/>
          </a:prstGeom>
          <a:noFill/>
        </p:spPr>
      </p:pic>
      <p:pic>
        <p:nvPicPr>
          <p:cNvPr id="31748" name="Picture 4" descr="https://im0-tub-ru.yandex.net/i?id=badca811ba993b79f268d99eb77f4226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124745"/>
            <a:ext cx="1573599" cy="1944216"/>
          </a:xfrm>
          <a:prstGeom prst="rect">
            <a:avLst/>
          </a:prstGeom>
          <a:noFill/>
        </p:spPr>
      </p:pic>
      <p:pic>
        <p:nvPicPr>
          <p:cNvPr id="31750" name="Picture 6" descr="Minik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9" y="1124744"/>
            <a:ext cx="1512168" cy="1928823"/>
          </a:xfrm>
          <a:prstGeom prst="rect">
            <a:avLst/>
          </a:prstGeom>
          <a:noFill/>
        </p:spPr>
      </p:pic>
      <p:pic>
        <p:nvPicPr>
          <p:cNvPr id="6" name="Picture 4" descr="Андрей Иванович Остерман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1124744"/>
            <a:ext cx="1368152" cy="190845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851920" y="3068960"/>
            <a:ext cx="496855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Э. И. Бирон     Б.К. Миних    А. И. Остерман </a:t>
            </a: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31752" name="Picture 8" descr="http://www.science-techno.ru/nt/sites/default/files/ImagesNT/3_2013/0313_1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650474"/>
            <a:ext cx="3456384" cy="3207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fs00.infourok.ru/images/doc/155/178856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92896"/>
            <a:ext cx="8686800" cy="273630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4 марта 1730 г. </a:t>
            </a:r>
            <a:r>
              <a:rPr lang="ru-RU" sz="2000" dirty="0" smtClean="0"/>
              <a:t>– замена Верховного Совета Кабинетом министров  (1731 ) </a:t>
            </a:r>
            <a:br>
              <a:rPr lang="ru-RU" sz="2000" dirty="0" smtClean="0"/>
            </a:br>
            <a:r>
              <a:rPr lang="ru-RU" sz="2000" dirty="0" smtClean="0">
                <a:solidFill>
                  <a:srgbClr val="FF0000"/>
                </a:solidFill>
              </a:rPr>
              <a:t>28 апреля 1730 г. </a:t>
            </a:r>
            <a:r>
              <a:rPr lang="ru-RU" sz="2000" dirty="0" smtClean="0"/>
              <a:t>– назначение Э.И. Бирона </a:t>
            </a:r>
            <a:r>
              <a:rPr lang="ru-RU" sz="2000" dirty="0" err="1" smtClean="0"/>
              <a:t>обер</a:t>
            </a:r>
            <a:r>
              <a:rPr lang="ru-RU" sz="2000" dirty="0" smtClean="0"/>
              <a:t> – камергером </a:t>
            </a:r>
            <a:br>
              <a:rPr lang="ru-RU" sz="2000" dirty="0" smtClean="0"/>
            </a:br>
            <a:r>
              <a:rPr lang="ru-RU" sz="2000" dirty="0" smtClean="0">
                <a:solidFill>
                  <a:srgbClr val="FF0000"/>
                </a:solidFill>
              </a:rPr>
              <a:t>1731 г. – </a:t>
            </a:r>
            <a:r>
              <a:rPr lang="ru-RU" sz="2000" dirty="0" smtClean="0"/>
              <a:t>начало работы Тайной розыскной канцелярии.</a:t>
            </a:r>
            <a:br>
              <a:rPr lang="ru-RU" sz="2000" dirty="0" smtClean="0"/>
            </a:br>
            <a:r>
              <a:rPr lang="ru-RU" sz="2000" dirty="0" smtClean="0"/>
              <a:t>1731 г. – отмена указа о единонаследии </a:t>
            </a:r>
            <a:br>
              <a:rPr lang="ru-RU" sz="2000" dirty="0" smtClean="0"/>
            </a:br>
            <a:r>
              <a:rPr lang="ru-RU" sz="2000" dirty="0" smtClean="0">
                <a:solidFill>
                  <a:srgbClr val="FF0000"/>
                </a:solidFill>
              </a:rPr>
              <a:t>1731 г. – </a:t>
            </a:r>
            <a:r>
              <a:rPr lang="ru-RU" sz="2000" dirty="0" smtClean="0"/>
              <a:t>крестьяне были лишены права откупа и подряда </a:t>
            </a:r>
            <a:br>
              <a:rPr lang="ru-RU" sz="2000" dirty="0" smtClean="0"/>
            </a:br>
            <a:r>
              <a:rPr lang="ru-RU" sz="2000" i="1" u="sng" dirty="0" smtClean="0">
                <a:solidFill>
                  <a:srgbClr val="FF0000"/>
                </a:solidFill>
              </a:rPr>
              <a:t>Облегчение положения дворянства: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закреплялось исключительное право владения крестьянами</a:t>
            </a:r>
            <a:br>
              <a:rPr lang="ru-RU" sz="2000" dirty="0" smtClean="0"/>
            </a:br>
            <a:r>
              <a:rPr lang="ru-RU" sz="2000" dirty="0" smtClean="0"/>
              <a:t>- военная служба ограничивалась 25 годами</a:t>
            </a:r>
            <a:br>
              <a:rPr lang="ru-RU" sz="2000" dirty="0" smtClean="0"/>
            </a:br>
            <a:r>
              <a:rPr lang="ru-RU" sz="2000" dirty="0" smtClean="0"/>
              <a:t>- в полки записывали с младшего возраста </a:t>
            </a:r>
            <a:br>
              <a:rPr lang="ru-RU" sz="2000" dirty="0" smtClean="0"/>
            </a:br>
            <a:r>
              <a:rPr lang="ru-RU" sz="2000" dirty="0" smtClean="0"/>
              <a:t>- первый кадетский шляхетский корпус (1732) </a:t>
            </a:r>
            <a:br>
              <a:rPr lang="ru-RU" sz="2000" dirty="0" smtClean="0"/>
            </a:br>
            <a:r>
              <a:rPr lang="ru-RU" sz="2000" dirty="0" smtClean="0"/>
              <a:t>- сформирован измайловский гвардейский полк 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</TotalTime>
  <Words>321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  В. О. Ключевский </vt:lpstr>
      <vt:lpstr>Эпоха Дворцовых переворотов – период в истории России, когда при помощи оружия происходит смена правителей на троне (1725-1762 гг.) </vt:lpstr>
      <vt:lpstr>Слайд 3</vt:lpstr>
      <vt:lpstr>еКатерина I (1725-1727 гг.)  </vt:lpstr>
      <vt:lpstr>Петр II (1727-1730 гг.) </vt:lpstr>
      <vt:lpstr>Слайд 6</vt:lpstr>
      <vt:lpstr>Анна Иоанновна (1730-1740 гг.) </vt:lpstr>
      <vt:lpstr>Слайд 8</vt:lpstr>
      <vt:lpstr>4 марта 1730 г. – замена Верховного Совета Кабинетом министров  (1731 )  28 апреля 1730 г. – назначение Э.И. Бирона обер – камергером  1731 г. – начало работы Тайной розыскной канцелярии. 1731 г. – отмена указа о единонаследии  1731 г. – крестьяне были лишены права откупа и подряда  Облегчение положения дворянства:  - закреплялось исключительное право владения крестьянами - военная служба ограничивалась 25 годами - в полки записывали с младшего возраста  - первый кадетский шляхетский корпус (1732)  - сформирован измайловский гвардейский полк   </vt:lpstr>
      <vt:lpstr>Слайд 10</vt:lpstr>
      <vt:lpstr>Слайд 11</vt:lpstr>
      <vt:lpstr>Слайд 12</vt:lpstr>
      <vt:lpstr>Иван VI Антонович (1740- 1741) 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В. О. Ключевский</dc:title>
  <dc:creator>Анна</dc:creator>
  <cp:lastModifiedBy>Анна</cp:lastModifiedBy>
  <cp:revision>8</cp:revision>
  <dcterms:created xsi:type="dcterms:W3CDTF">2018-02-11T18:07:23Z</dcterms:created>
  <dcterms:modified xsi:type="dcterms:W3CDTF">2018-02-11T19:14:57Z</dcterms:modified>
</cp:coreProperties>
</file>