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856F76E-B388-46EE-AD76-E6DEC10B55BF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9941DE7-01B2-411D-8484-C678A55AF3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0"/>
            <a:ext cx="6477000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>
                <a:solidFill>
                  <a:srgbClr val="FFC000"/>
                </a:solidFill>
              </a:rPr>
              <a:t>Елизавета Петровна (1741-1761 гг.) </a:t>
            </a:r>
            <a:endParaRPr lang="ru-RU" sz="4000" b="1" i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diletant.media/upload/resize_cache/iblock/674/640_480_1/674dcd32a1dcb5569ea6d7c2e9b865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2160240" cy="1812089"/>
          </a:xfrm>
          <a:prstGeom prst="rect">
            <a:avLst/>
          </a:prstGeom>
          <a:noFill/>
        </p:spPr>
      </p:pic>
      <p:pic>
        <p:nvPicPr>
          <p:cNvPr id="23556" name="Picture 4" descr="RusPortraits v2-053 Le Comte Alexis Grigoriewitch Razoumowsk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48680"/>
            <a:ext cx="1584176" cy="195447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04248" y="2492896"/>
            <a:ext cx="2160240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А. Г. Разумовский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3558" name="Picture 6" descr="RusPortraits v3-003 Le Comte Pierre Ivanowitch Chouvalo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196752"/>
            <a:ext cx="1728192" cy="219679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067944" y="3356992"/>
            <a:ext cx="2160240" cy="43204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П. И. Шувалов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3560" name="Picture 8" descr="http://www.hrono.ru/img/lica/best_ryu_a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996952"/>
            <a:ext cx="1697040" cy="239282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444208" y="5373216"/>
            <a:ext cx="2520280" cy="50405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А. П. Бестужев – Рюмин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3562" name="Picture 10" descr="http://www.rulex.ru/rpg/WebPict/fullpic/0010-1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3933056"/>
            <a:ext cx="1252677" cy="187220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835696" y="5445224"/>
            <a:ext cx="2448272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М. И. Воронцов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3564" name="Picture 12" descr="http://puzzleit.ru/files/puzzles/12/12244/_origina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636911"/>
            <a:ext cx="3456384" cy="27651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04856" cy="4680520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>
                <a:solidFill>
                  <a:srgbClr val="FFFF00"/>
                </a:solidFill>
              </a:rPr>
              <a:t>1742 г. – </a:t>
            </a:r>
            <a:r>
              <a:rPr lang="ru-RU" sz="1800" dirty="0" smtClean="0">
                <a:solidFill>
                  <a:srgbClr val="FFFF00"/>
                </a:solidFill>
              </a:rPr>
              <a:t>назначила приемником Петра Федоровича (сын сестры Анны)  - Петр Ульрих. 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b="1" i="1" dirty="0" smtClean="0">
                <a:solidFill>
                  <a:srgbClr val="FFFF00"/>
                </a:solidFill>
              </a:rPr>
              <a:t>1741 г.- </a:t>
            </a:r>
            <a:r>
              <a:rPr lang="ru-RU" sz="1800" dirty="0" smtClean="0">
                <a:solidFill>
                  <a:srgbClr val="FFFF00"/>
                </a:solidFill>
              </a:rPr>
              <a:t>прощение недоимок крестьянам за 17 лет  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>1744 г . – отмена смертной казни 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b="1" i="1" dirty="0" smtClean="0">
                <a:solidFill>
                  <a:srgbClr val="FFFF00"/>
                </a:solidFill>
              </a:rPr>
              <a:t>1741 г. </a:t>
            </a:r>
            <a:r>
              <a:rPr lang="ru-RU" sz="1800" dirty="0" smtClean="0">
                <a:solidFill>
                  <a:srgbClr val="FFFF00"/>
                </a:solidFill>
              </a:rPr>
              <a:t>– рабочие «регулы» правила работы на мануфактурах 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b="1" i="1" dirty="0" smtClean="0">
                <a:solidFill>
                  <a:srgbClr val="FFFF00"/>
                </a:solidFill>
              </a:rPr>
              <a:t>1747 г. </a:t>
            </a:r>
            <a:r>
              <a:rPr lang="ru-RU" sz="1800" dirty="0" smtClean="0">
                <a:solidFill>
                  <a:srgbClr val="FFFF00"/>
                </a:solidFill>
              </a:rPr>
              <a:t>– помещики получали право  продавать  крестьян в рекруты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> 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>Началась организация </a:t>
            </a:r>
            <a:r>
              <a:rPr lang="ru-RU" sz="1800" dirty="0" smtClean="0">
                <a:solidFill>
                  <a:srgbClr val="FFFF00"/>
                </a:solidFill>
              </a:rPr>
              <a:t> </a:t>
            </a:r>
            <a:r>
              <a:rPr lang="ru-RU" sz="1800" dirty="0" smtClean="0">
                <a:solidFill>
                  <a:srgbClr val="FFFF00"/>
                </a:solidFill>
              </a:rPr>
              <a:t>работы по разработке законодательства, были учреждены дворянские и купеческие банки , уничтожены внутренние таможни и увеличены пошлины на иностранные товары 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b="1" i="1" dirty="0" smtClean="0">
                <a:solidFill>
                  <a:srgbClr val="FFFF00"/>
                </a:solidFill>
              </a:rPr>
              <a:t>1755 г.</a:t>
            </a:r>
            <a:r>
              <a:rPr lang="ru-RU" sz="1800" dirty="0" smtClean="0">
                <a:solidFill>
                  <a:srgbClr val="FFFF00"/>
                </a:solidFill>
              </a:rPr>
              <a:t> – основан МГУ  с двумя академиями  при нем. 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b="1" i="1" dirty="0" smtClean="0">
                <a:solidFill>
                  <a:srgbClr val="FFFF00"/>
                </a:solidFill>
              </a:rPr>
              <a:t>1756 г.</a:t>
            </a:r>
            <a:r>
              <a:rPr lang="ru-RU" sz="1800" dirty="0" smtClean="0">
                <a:solidFill>
                  <a:srgbClr val="FFFF00"/>
                </a:solidFill>
              </a:rPr>
              <a:t> – открыт первый русский художественный театр в Петербурге 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b="1" i="1" dirty="0" smtClean="0">
                <a:solidFill>
                  <a:srgbClr val="FFFF00"/>
                </a:solidFill>
              </a:rPr>
              <a:t>1757 г. </a:t>
            </a:r>
            <a:r>
              <a:rPr lang="ru-RU" sz="1800" dirty="0" smtClean="0">
                <a:solidFill>
                  <a:srgbClr val="FFFF00"/>
                </a:solidFill>
              </a:rPr>
              <a:t>– открыта Академия художеств </a:t>
            </a:r>
            <a:br>
              <a:rPr lang="ru-RU" sz="18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rgbClr val="FFFF00"/>
                </a:solidFill>
              </a:rPr>
              <a:t> </a:t>
            </a:r>
            <a:r>
              <a:rPr lang="ru-RU" sz="1400" dirty="0" smtClean="0">
                <a:solidFill>
                  <a:srgbClr val="FFFF00"/>
                </a:solidFill>
              </a:rPr>
              <a:t/>
            </a:r>
            <a:br>
              <a:rPr lang="ru-RU" sz="1400" dirty="0" smtClean="0">
                <a:solidFill>
                  <a:srgbClr val="FFFF00"/>
                </a:solidFill>
              </a:rPr>
            </a:br>
            <a:r>
              <a:rPr lang="ru-RU" sz="1400" dirty="0" smtClean="0">
                <a:solidFill>
                  <a:srgbClr val="FFFF00"/>
                </a:solidFill>
              </a:rPr>
              <a:t/>
            </a:r>
            <a:br>
              <a:rPr lang="ru-RU" sz="1400" dirty="0" smtClean="0">
                <a:solidFill>
                  <a:srgbClr val="FFFF00"/>
                </a:solidFill>
              </a:rPr>
            </a:b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4.infourok.ru/uploads/ex/074d/000e381c-0e5d024b/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6228184" cy="4671138"/>
          </a:xfrm>
          <a:prstGeom prst="rect">
            <a:avLst/>
          </a:prstGeom>
          <a:noFill/>
        </p:spPr>
      </p:pic>
      <p:pic>
        <p:nvPicPr>
          <p:cNvPr id="27650" name="Picture 2" descr="https://mediashm.ru/wp-content/uploads/2017/03/99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1659" y="0"/>
            <a:ext cx="3072341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0405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err="1" smtClean="0">
                <a:solidFill>
                  <a:srgbClr val="FFFF00"/>
                </a:solidFill>
              </a:rPr>
              <a:t>Русско</a:t>
            </a:r>
            <a:r>
              <a:rPr lang="ru-RU" sz="3200" b="1" i="1" dirty="0" smtClean="0">
                <a:solidFill>
                  <a:srgbClr val="FFFF00"/>
                </a:solidFill>
              </a:rPr>
              <a:t> – шведская война (1741-1743 гг.) 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611560" y="692696"/>
            <a:ext cx="2160240" cy="21602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Повод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996952"/>
            <a:ext cx="3096344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Швеция желала взять реванш за итоги Северной войны 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347864" y="1268760"/>
            <a:ext cx="2520280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Территория </a:t>
            </a:r>
            <a:r>
              <a:rPr lang="ru-RU" b="1" i="1" dirty="0">
                <a:solidFill>
                  <a:schemeClr val="bg1"/>
                </a:solidFill>
              </a:rPr>
              <a:t>Ф</a:t>
            </a:r>
            <a:r>
              <a:rPr lang="ru-RU" b="1" i="1" dirty="0" smtClean="0">
                <a:solidFill>
                  <a:schemeClr val="bg1"/>
                </a:solidFill>
              </a:rPr>
              <a:t>инляндии  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3140968"/>
            <a:ext cx="3600400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1743 г. – </a:t>
            </a:r>
            <a:r>
              <a:rPr lang="ru-RU" b="1" dirty="0" err="1" smtClean="0">
                <a:solidFill>
                  <a:srgbClr val="C00000"/>
                </a:solidFill>
              </a:rPr>
              <a:t>Абоский</a:t>
            </a:r>
            <a:r>
              <a:rPr lang="ru-RU" b="1" dirty="0" smtClean="0">
                <a:solidFill>
                  <a:srgbClr val="C00000"/>
                </a:solidFill>
              </a:rPr>
              <a:t> мир: </a:t>
            </a:r>
            <a:r>
              <a:rPr lang="ru-RU" b="1" dirty="0" smtClean="0">
                <a:solidFill>
                  <a:schemeClr val="bg1"/>
                </a:solidFill>
              </a:rPr>
              <a:t>Швеция подтвердила все завоевания России в результате Северной войны  и передала часть Финляндии России до р. </a:t>
            </a:r>
            <a:r>
              <a:rPr lang="ru-RU" b="1" dirty="0" err="1" smtClean="0">
                <a:solidFill>
                  <a:schemeClr val="bg1"/>
                </a:solidFill>
              </a:rPr>
              <a:t>Кюмнени</a:t>
            </a:r>
            <a:r>
              <a:rPr lang="ru-RU" b="1" dirty="0" smtClean="0">
                <a:solidFill>
                  <a:schemeClr val="bg1"/>
                </a:solidFill>
              </a:rPr>
              <a:t>. 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8" cy="7486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Семилетняя война (1756-1762 гг.) 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980728"/>
            <a:ext cx="734481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Причина: </a:t>
            </a:r>
            <a:r>
              <a:rPr lang="ru-RU" sz="2000" b="1" dirty="0" smtClean="0">
                <a:solidFill>
                  <a:schemeClr val="bg1"/>
                </a:solidFill>
              </a:rPr>
              <a:t>усиление Пруссии и угроза русским владениям в Прибалтике</a:t>
            </a:r>
            <a:r>
              <a:rPr lang="ru-RU" sz="2000" dirty="0" smtClean="0">
                <a:solidFill>
                  <a:schemeClr val="bg1"/>
                </a:solidFill>
              </a:rPr>
              <a:t>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2060848"/>
            <a:ext cx="47525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Две коалиции 1756-1757 гг. 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636912"/>
            <a:ext cx="2736304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Пруссия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 Англия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35688" y="2636912"/>
            <a:ext cx="2808312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Россия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Австрия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Франция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Саксония и Швеция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635896" y="2780928"/>
            <a:ext cx="2376264" cy="15841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Вывести поодиночке из войны 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28676" name="Picture 4" descr="http://polzam.ru/images/history/124/1/3/1.05.4_%D0%A4%D1%80%D0%B8%D0%B4%D1%80%D0%B8%D1%85_%D0%92%D1%82%D0%BE%D1%80%D0%BE%D0%B9_01.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933056"/>
            <a:ext cx="1667311" cy="198884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771800" y="5589240"/>
            <a:ext cx="194421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Фридрих  </a:t>
            </a:r>
            <a:r>
              <a:rPr lang="en-US" b="1" i="1" dirty="0" smtClean="0">
                <a:solidFill>
                  <a:schemeClr val="bg1"/>
                </a:solidFill>
              </a:rPr>
              <a:t>II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1761 г. – внезапная смерть Елизаветы Петровны. 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4" name="Picture 2" descr="Семилетняя война 1756-1762 гг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25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8496944" cy="892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</a:t>
            </a:r>
            <a:r>
              <a:rPr lang="ru-RU" b="1" dirty="0" smtClean="0">
                <a:solidFill>
                  <a:srgbClr val="FFFF00"/>
                </a:solidFill>
              </a:rPr>
              <a:t>етр </a:t>
            </a:r>
            <a:r>
              <a:rPr lang="en-US" b="1" dirty="0" smtClean="0">
                <a:solidFill>
                  <a:srgbClr val="FFFF00"/>
                </a:solidFill>
              </a:rPr>
              <a:t>III </a:t>
            </a:r>
            <a:r>
              <a:rPr lang="ru-RU" b="1" dirty="0" smtClean="0">
                <a:solidFill>
                  <a:srgbClr val="FFFF00"/>
                </a:solidFill>
              </a:rPr>
              <a:t>Федорович (1761-1762 гг.)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tsarselo.ru/images/photos/1d76849b4118adb62175021e7dcaaf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2420334" cy="3160119"/>
          </a:xfrm>
          <a:prstGeom prst="rect">
            <a:avLst/>
          </a:prstGeom>
          <a:noFill/>
        </p:spPr>
      </p:pic>
      <p:pic>
        <p:nvPicPr>
          <p:cNvPr id="31748" name="Picture 4" descr="Екатерина II Алексеев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980728"/>
            <a:ext cx="2604038" cy="2952328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539552" y="3861048"/>
            <a:ext cx="7992888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1762 г. – манифест о даровании вольности дворянству 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Секуляризация церковных земель 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Прекращение преследования старообрядцев 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Ликвидация тайной канцелярии </a:t>
            </a:r>
          </a:p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1762 г. – Мир с Пруссией </a:t>
            </a:r>
          </a:p>
          <a:p>
            <a:pPr algn="ctr"/>
            <a:endParaRPr lang="ru-RU" b="1" i="1" dirty="0" smtClean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980728"/>
            <a:ext cx="237626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Жена – Софья Августе Фредерике </a:t>
            </a:r>
            <a:r>
              <a:rPr lang="ru-RU" b="1" i="1" dirty="0" err="1" smtClean="0">
                <a:solidFill>
                  <a:schemeClr val="bg1"/>
                </a:solidFill>
              </a:rPr>
              <a:t>Ангальт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b="1" i="1" dirty="0" err="1" smtClean="0">
                <a:solidFill>
                  <a:schemeClr val="bg1"/>
                </a:solidFill>
              </a:rPr>
              <a:t>Цербская</a:t>
            </a:r>
            <a:r>
              <a:rPr lang="ru-RU" b="1" i="1" dirty="0" smtClean="0">
                <a:solidFill>
                  <a:schemeClr val="bg1"/>
                </a:solidFill>
              </a:rPr>
              <a:t>  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492896"/>
            <a:ext cx="64770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Домашнее задание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1. параграф 13-14 с. 88-89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2. параграф 15 с. 93-95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3. параграф 16 с. 99-102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61</TotalTime>
  <Words>177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Обычная</vt:lpstr>
      <vt:lpstr>Елизавета Петровна (1741-1761 гг.) </vt:lpstr>
      <vt:lpstr>1742 г. – назначила приемником Петра Федоровича (сын сестры Анны)  - Петр Ульрих.  1741 г.- прощение недоимок крестьянам за 17 лет   1744 г . – отмена смертной казни  1741 г. – рабочие «регулы» правила работы на мануфактурах  1747 г. – помещики получали право  продавать  крестьян в рекруты   Началась организация  работы по разработке законодательства, были учреждены дворянские и купеческие банки , уничтожены внутренние таможни и увеличены пошлины на иностранные товары  1755 г. – основан МГУ  с двумя академиями  при нем.  1756 г. – открыт первый русский художественный театр в Петербурге  1757 г. – открыта Академия художеств     </vt:lpstr>
      <vt:lpstr>Слайд 3</vt:lpstr>
      <vt:lpstr>Русско – шведская война (1741-1743 гг.) </vt:lpstr>
      <vt:lpstr>Семилетняя война (1756-1762 гг.) </vt:lpstr>
      <vt:lpstr>Слайд 6</vt:lpstr>
      <vt:lpstr>Петр III Федорович (1761-1762 гг.) </vt:lpstr>
      <vt:lpstr>Домашнее задание 1. параграф 13-14 с. 88-89 2. параграф 15 с. 93-95 3. параграф 16 с. 99-102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Елизавета Петровна (1741-1761 гг.)</dc:title>
  <dc:creator>Анна</dc:creator>
  <cp:lastModifiedBy>Анна</cp:lastModifiedBy>
  <cp:revision>7</cp:revision>
  <dcterms:created xsi:type="dcterms:W3CDTF">2018-02-14T18:05:20Z</dcterms:created>
  <dcterms:modified xsi:type="dcterms:W3CDTF">2018-02-14T19:06:51Z</dcterms:modified>
</cp:coreProperties>
</file>