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9" r:id="rId4"/>
    <p:sldId id="261" r:id="rId5"/>
    <p:sldId id="265" r:id="rId6"/>
    <p:sldId id="262" r:id="rId7"/>
    <p:sldId id="264" r:id="rId8"/>
    <p:sldId id="266" r:id="rId9"/>
    <p:sldId id="267" r:id="rId10"/>
    <p:sldId id="270" r:id="rId11"/>
    <p:sldId id="268" r:id="rId12"/>
    <p:sldId id="271" r:id="rId13"/>
    <p:sldId id="269" r:id="rId14"/>
    <p:sldId id="274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727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51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742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41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352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146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15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846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79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47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229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99F26-AB76-4BC3-9CF0-79F81F88BFE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E0854-769C-4193-BB49-58FDF4CE2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176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prezentaciya-po-finansovoj-gramotnosti-v-starshej-gruppe-reklama-vokrug-nas-horosho-ili-ploho-5854999.html" TargetMode="External"/><Relationship Id="rId2" Type="http://schemas.openxmlformats.org/officeDocument/2006/relationships/hyperlink" Target="https://polinka.top/32968-finansovaja-gramotnost-kartinki-dlja-prezentacii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s://kartinki.pics/74705-reklama-kartinki-dlja-prezentacii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4219" y="771525"/>
            <a:ext cx="10066369" cy="62248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23824" y="2667000"/>
            <a:ext cx="7732356" cy="165258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276" y="110755"/>
            <a:ext cx="6761050" cy="10668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0691" y="2399100"/>
            <a:ext cx="3393233" cy="13168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993" y="3154643"/>
            <a:ext cx="6297714" cy="8535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6675" y="2240243"/>
            <a:ext cx="3950550" cy="85351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2280" y="6496790"/>
            <a:ext cx="1950889" cy="49381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РЕКЛАМНЫЙ АГЕНТ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1188" y="1825624"/>
            <a:ext cx="6209731" cy="5032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22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ХУДОЖНИК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399" y="1787857"/>
            <a:ext cx="4912140" cy="50701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971" y="1897039"/>
            <a:ext cx="6263895" cy="49609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29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КОПИРАЙТЕР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1187" y="1825625"/>
            <a:ext cx="6673755" cy="48617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01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ПРОМОУТЕР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5278" y="1825625"/>
            <a:ext cx="7888406" cy="48890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7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6821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ИНФОРМАЦИОННЫЕ РЕСУРСЫ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polinka.top/32968-finansovaja-gramotnost-kartinki-dlja-prezentacii.html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infourok.ru/prezentaciya-po-finansovoj-gramotnosti-v-starshej-gruppe-reklama-vokrug-nas-horosho-ili-ploho-5854999.html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kartinki.pics/74705-reklama-kartinki-dlja-prezentacii.html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21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СПАСИБО ЗА ВНИМАНИЕ!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052403"/>
            <a:ext cx="10515600" cy="38977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90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575" y="784225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ОГЛАВЛЕНИЕ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733425" y="2330450"/>
            <a:ext cx="10515600" cy="435133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ВВЕДЕНИЕ</a:t>
            </a:r>
          </a:p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УЧЕБНЫЙ МАТЕРИАЛ</a:t>
            </a:r>
          </a:p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ИНФОРМАЦИОННЫЕ РЕСУРСЫ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4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ВВЕДЕНИЕ: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ЦЕЛЬ: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представления детей о рекламе, её назначении, профессиях работников рекламного агентства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ЗАДАЧИ:</a:t>
            </a:r>
          </a:p>
          <a:p>
            <a:pPr algn="just">
              <a:spcAft>
                <a:spcPts val="0"/>
              </a:spcAft>
              <a:tabLst>
                <a:tab pos="5940425" algn="l"/>
              </a:tabLs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дать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представление дошкольникам о рекламе, её назначении;</a:t>
            </a:r>
          </a:p>
          <a:p>
            <a:pPr algn="just">
              <a:spcAft>
                <a:spcPts val="0"/>
              </a:spcAft>
              <a:tabLst>
                <a:tab pos="5940425" algn="l"/>
              </a:tabLs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коммуникативные навыки, речевую активность;</a:t>
            </a:r>
          </a:p>
          <a:p>
            <a:pPr algn="just">
              <a:spcAft>
                <a:spcPts val="0"/>
              </a:spcAft>
              <a:tabLst>
                <a:tab pos="5940425" algn="l"/>
              </a:tabLs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воспитывать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уважительное отношение друг к другу, окружающим.</a:t>
            </a:r>
          </a:p>
          <a:p>
            <a:pPr marL="0" indent="0">
              <a:buNone/>
            </a:pPr>
            <a:endParaRPr lang="ru-RU" sz="2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67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861" y="486423"/>
            <a:ext cx="10515600" cy="1325563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ЗАГАДКА: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Чтобы товар быстрее сбыть,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Со мною нужно подружиться.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Я буду так товар хвалить,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Что долго он не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залежится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 (Реклама)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36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ПЕЧАТНАЯ РЕКЛАМА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4824" y="1825625"/>
            <a:ext cx="6202352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600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1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НАРУЖНАЯ РЕКЛАМА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012" y="1774209"/>
            <a:ext cx="5882185" cy="47767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149" y="1705970"/>
            <a:ext cx="6096851" cy="48980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РЕКЛАМА НА ТРАНСПОРТЕ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56665"/>
            <a:ext cx="10515600" cy="4289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5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РЕКЛАМНО - СУВЕНИРНАЯ ПРОДУКЦИЯ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3913" y="1825625"/>
            <a:ext cx="9704174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82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РЕКЛАМНОЕ АГЕНТСТВО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0" y="2096294"/>
            <a:ext cx="7620000" cy="381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45" y="84251"/>
            <a:ext cx="93276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07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107</Words>
  <Application>Microsoft Office PowerPoint</Application>
  <PresentationFormat>Широкоэкранный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ОГЛАВЛЕНИЕ</vt:lpstr>
      <vt:lpstr>ВВЕДЕНИЕ:</vt:lpstr>
      <vt:lpstr>ЗАГАДКА:</vt:lpstr>
      <vt:lpstr>ПЕЧАТНАЯ РЕКЛАМА</vt:lpstr>
      <vt:lpstr>НАРУЖНАЯ РЕКЛАМА</vt:lpstr>
      <vt:lpstr>РЕКЛАМА НА ТРАНСПОРТЕ</vt:lpstr>
      <vt:lpstr>РЕКЛАМНО - СУВЕНИРНАЯ ПРОДУКЦИЯ</vt:lpstr>
      <vt:lpstr>РЕКЛАМНОЕ АГЕНТСТВО</vt:lpstr>
      <vt:lpstr>РЕКЛАМНЫЙ АГЕНТ</vt:lpstr>
      <vt:lpstr>ХУДОЖНИК</vt:lpstr>
      <vt:lpstr>КОПИРАЙТЕР</vt:lpstr>
      <vt:lpstr>ПРОМОУТЕР</vt:lpstr>
      <vt:lpstr>ИНФОРМАЦИОННЫЕ РЕСУРСЫ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2023-12-27T15:40:36Z</dcterms:created>
  <dcterms:modified xsi:type="dcterms:W3CDTF">2024-01-05T13:41:12Z</dcterms:modified>
</cp:coreProperties>
</file>