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83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815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957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5095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764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7084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398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3525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447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621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3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70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96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923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412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42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7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68914-A2DE-4C32-9F32-CAEC0DF99C4E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D3104FA-A0A3-4B6D-AB92-5B5BF87F48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28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slide" Target="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679135"/>
              </p:ext>
            </p:extLst>
          </p:nvPr>
        </p:nvGraphicFramePr>
        <p:xfrm>
          <a:off x="928915" y="391888"/>
          <a:ext cx="10101940" cy="5457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388">
                  <a:extLst>
                    <a:ext uri="{9D8B030D-6E8A-4147-A177-3AD203B41FA5}">
                      <a16:colId xmlns:a16="http://schemas.microsoft.com/office/drawing/2014/main" val="46289665"/>
                    </a:ext>
                  </a:extLst>
                </a:gridCol>
                <a:gridCol w="2020388">
                  <a:extLst>
                    <a:ext uri="{9D8B030D-6E8A-4147-A177-3AD203B41FA5}">
                      <a16:colId xmlns:a16="http://schemas.microsoft.com/office/drawing/2014/main" val="2320320302"/>
                    </a:ext>
                  </a:extLst>
                </a:gridCol>
                <a:gridCol w="2020388">
                  <a:extLst>
                    <a:ext uri="{9D8B030D-6E8A-4147-A177-3AD203B41FA5}">
                      <a16:colId xmlns:a16="http://schemas.microsoft.com/office/drawing/2014/main" val="2442096409"/>
                    </a:ext>
                  </a:extLst>
                </a:gridCol>
                <a:gridCol w="2020388">
                  <a:extLst>
                    <a:ext uri="{9D8B030D-6E8A-4147-A177-3AD203B41FA5}">
                      <a16:colId xmlns:a16="http://schemas.microsoft.com/office/drawing/2014/main" val="3881461490"/>
                    </a:ext>
                  </a:extLst>
                </a:gridCol>
                <a:gridCol w="2020388">
                  <a:extLst>
                    <a:ext uri="{9D8B030D-6E8A-4147-A177-3AD203B41FA5}">
                      <a16:colId xmlns:a16="http://schemas.microsoft.com/office/drawing/2014/main" val="1912790629"/>
                    </a:ext>
                  </a:extLst>
                </a:gridCol>
              </a:tblGrid>
              <a:tr h="136434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ru-RU" dirty="0" smtClean="0">
                          <a:hlinkClick r:id="rId2" action="ppaction://hlinksldjump"/>
                        </a:rPr>
                        <a:t>Слайд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ru-RU" dirty="0" smtClean="0">
                          <a:hlinkClick r:id="rId3" action="ppaction://hlinksldjump"/>
                        </a:rPr>
                        <a:t>Слайд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ru-RU" dirty="0" smtClean="0">
                          <a:hlinkClick r:id="rId4" action="ppaction://hlinksldjump"/>
                        </a:rPr>
                        <a:t>Слайд 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ru-RU" dirty="0" smtClean="0">
                          <a:hlinkClick r:id="rId5" action="ppaction://hlinksldjump"/>
                        </a:rPr>
                        <a:t>Слайд 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ru-RU" dirty="0" smtClean="0">
                          <a:hlinkClick r:id="rId6" action="ppaction://hlinksldjump"/>
                        </a:rPr>
                        <a:t>Слайд 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0711458"/>
                  </a:ext>
                </a:extLst>
              </a:tr>
              <a:tr h="1364342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ru-RU" dirty="0" smtClean="0">
                          <a:hlinkClick r:id="rId7" action="ppaction://hlinksldjump"/>
                        </a:rPr>
                        <a:t>Слайд 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ru-RU" dirty="0" smtClean="0">
                          <a:hlinkClick r:id="rId8" action="ppaction://hlinksldjump"/>
                        </a:rPr>
                        <a:t>Слайд 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r>
                        <a:rPr lang="ru-RU" dirty="0" smtClean="0">
                          <a:hlinkClick r:id="rId9" action="ppaction://hlinksldjump"/>
                        </a:rPr>
                        <a:t>Слайд 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r>
                        <a:rPr lang="ru-RU" dirty="0" smtClean="0">
                          <a:hlinkClick r:id="rId10" action="ppaction://hlinksldjump"/>
                        </a:rPr>
                        <a:t>Слайд 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ru-RU" dirty="0" smtClean="0">
                          <a:hlinkClick r:id="rId11" action="ppaction://hlinksldjump"/>
                        </a:rPr>
                        <a:t>Слайд 11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386276"/>
                  </a:ext>
                </a:extLst>
              </a:tr>
              <a:tr h="1364342"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r>
                        <a:rPr lang="ru-RU" dirty="0" smtClean="0">
                          <a:hlinkClick r:id="rId12" action="ppaction://hlinksldjump"/>
                        </a:rPr>
                        <a:t>Слайд 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r>
                        <a:rPr lang="ru-RU" dirty="0" smtClean="0">
                          <a:hlinkClick r:id="rId13" action="ppaction://hlinksldjump"/>
                        </a:rPr>
                        <a:t>Слайд 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r>
                        <a:rPr lang="ru-RU" dirty="0" smtClean="0">
                          <a:hlinkClick r:id="rId14" action="ppaction://hlinksldjump"/>
                        </a:rPr>
                        <a:t>Слайд 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r>
                        <a:rPr lang="ru-RU" dirty="0" smtClean="0">
                          <a:hlinkClick r:id="rId15" action="ppaction://hlinksldjump"/>
                        </a:rPr>
                        <a:t>Слайд 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r>
                        <a:rPr lang="ru-RU" dirty="0" smtClean="0">
                          <a:hlinkClick r:id="rId16" action="ppaction://hlinksldjump"/>
                        </a:rPr>
                        <a:t>Слайд 16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0668413"/>
                  </a:ext>
                </a:extLst>
              </a:tr>
              <a:tr h="1364342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r>
                        <a:rPr lang="ru-RU" dirty="0" smtClean="0">
                          <a:hlinkClick r:id="rId17" action="ppaction://hlinksldjump"/>
                        </a:rPr>
                        <a:t>Слайд 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r>
                        <a:rPr lang="ru-RU" dirty="0" smtClean="0">
                          <a:hlinkClick r:id="rId18" action="ppaction://hlinksldjump"/>
                        </a:rPr>
                        <a:t>Слайд 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r>
                        <a:rPr lang="ru-RU" dirty="0" smtClean="0">
                          <a:hlinkClick r:id="rId19" action="ppaction://hlinksldjump"/>
                        </a:rPr>
                        <a:t>Слайд 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r>
                        <a:rPr lang="ru-RU" dirty="0" smtClean="0">
                          <a:hlinkClick r:id="rId20" action="ppaction://hlinksldjump"/>
                        </a:rPr>
                        <a:t>Слайд 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19024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4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Do you like classical music? 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493829" y="5399314"/>
            <a:ext cx="1335314" cy="11756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48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Can you run 1 kilometer without stopping? 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406743" y="5529943"/>
            <a:ext cx="1291771" cy="1117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044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Have you travelled to another country? 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174514" y="5167086"/>
            <a:ext cx="1494972" cy="13498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915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do you enjoy doing in your free time?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218057" y="5181600"/>
            <a:ext cx="1611086" cy="14514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543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Do you mind your friend visiting you on weekend?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9826171" y="5094514"/>
            <a:ext cx="1678441" cy="14949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4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Have you finished working on your project?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406743" y="5065486"/>
            <a:ext cx="1654628" cy="16110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10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</a:t>
            </a:r>
            <a:r>
              <a:rPr lang="en-US" sz="4800" b="1" dirty="0" err="1" smtClean="0"/>
              <a:t>colour</a:t>
            </a:r>
            <a:r>
              <a:rPr lang="en-US" sz="4800" b="1" dirty="0" smtClean="0"/>
              <a:t> in clothes do you like?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9927771" y="5007429"/>
            <a:ext cx="1756229" cy="15675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35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Who is the tallest boy in your class?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014857" y="5225143"/>
            <a:ext cx="1489755" cy="1335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39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 are your plans on your coming holidays?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9811657" y="4934857"/>
            <a:ext cx="1692955" cy="16401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59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Can you play any musical instrument?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9608457" y="5196114"/>
            <a:ext cx="1698172" cy="142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40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What`s your name? 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392229" y="5602514"/>
            <a:ext cx="957942" cy="7982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62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If you had a chance to travel somewhere, what lace would you choose?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305143" y="5268686"/>
            <a:ext cx="1567543" cy="1589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699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How old are you?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9898743" y="5254171"/>
            <a:ext cx="1422400" cy="10740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4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Where are you from?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058400" y="5442857"/>
            <a:ext cx="1277257" cy="11466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73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Do you play any musical instruments?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479314" y="5283200"/>
            <a:ext cx="1349829" cy="12627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04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How many people are in your family?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435771" y="5515429"/>
            <a:ext cx="1349829" cy="1146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7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What`s your shoe size?</a:t>
            </a:r>
            <a:endParaRPr lang="ru-RU" sz="48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9956800" y="5283200"/>
            <a:ext cx="1422400" cy="11321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23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4600" b="1" dirty="0" smtClean="0"/>
              <a:t>What do you like about yourself?</a:t>
            </a:r>
            <a:endParaRPr lang="ru-RU" sz="4600" b="1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9826171" y="5254171"/>
            <a:ext cx="1465943" cy="12482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5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dirty="0"/>
              <a:t>What </a:t>
            </a:r>
            <a:r>
              <a:rPr lang="en-US" sz="4800" b="1" dirty="0" smtClean="0"/>
              <a:t>don`t  </a:t>
            </a:r>
            <a:r>
              <a:rPr lang="en-US" sz="4800" b="1" dirty="0"/>
              <a:t>you like about yourself?</a:t>
            </a:r>
            <a:endParaRPr lang="ru-RU" sz="4800" b="1" dirty="0"/>
          </a:p>
          <a:p>
            <a:endParaRPr lang="ru-RU" dirty="0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0406743" y="5500914"/>
            <a:ext cx="1364343" cy="113211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95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</TotalTime>
  <Words>203</Words>
  <Application>Microsoft Office PowerPoint</Application>
  <PresentationFormat>Широкоэкранный</PresentationFormat>
  <Paragraphs>39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3</cp:revision>
  <dcterms:created xsi:type="dcterms:W3CDTF">2023-12-26T16:04:56Z</dcterms:created>
  <dcterms:modified xsi:type="dcterms:W3CDTF">2023-12-26T16:25:09Z</dcterms:modified>
</cp:coreProperties>
</file>