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2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12-17T10:58:27.909" idx="1">
    <p:pos x="10" y="10"/>
    <p:text/>
    <p:extLst>
      <p:ext uri="{C676402C-5697-4E1C-873F-D02D1690AC5C}">
        <p15:threadingInfo xmlns:p15="http://schemas.microsoft.com/office/powerpoint/2012/main" timeZoneBias="-420"/>
      </p:ext>
    </p:extLst>
  </p:cm>
  <p:cm authorId="1" dt="2023-12-17T10:58:29.246" idx="2">
    <p:pos x="146" y="146"/>
    <p:text/>
    <p:extLst>
      <p:ext uri="{C676402C-5697-4E1C-873F-D02D1690AC5C}">
        <p15:threadingInfo xmlns:p15="http://schemas.microsoft.com/office/powerpoint/2012/main" timeZoneBias="-4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297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808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052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9374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752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2436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423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041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35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10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52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005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560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1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8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3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52AE7-F984-4F16-A36F-A7BCF817A5DE}" type="datetimeFigureOut">
              <a:rPr lang="ru-RU" smtClean="0"/>
              <a:t>17.12.2023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39FFB-5AD9-4AC2-88F8-EC4870EBC0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9225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8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8.jp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1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255" y="328180"/>
            <a:ext cx="10679545" cy="4991965"/>
          </a:xfrm>
        </p:spPr>
        <p:txBody>
          <a:bodyPr/>
          <a:lstStyle/>
          <a:p>
            <a:pPr algn="ctr"/>
            <a:r>
              <a:rPr lang="ru-RU" dirty="0" smtClean="0"/>
              <a:t>Презентация ФКЦМ старшая группа «Волшебники»</a:t>
            </a:r>
            <a:br>
              <a:rPr lang="ru-RU" dirty="0" smtClean="0"/>
            </a:br>
            <a:r>
              <a:rPr lang="ru-RU" dirty="0" smtClean="0"/>
              <a:t>Наряды куклы Тани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1389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мнётся бумага и ткань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75" y="1552178"/>
            <a:ext cx="7074429" cy="5305822"/>
          </a:xfrm>
        </p:spPr>
      </p:pic>
    </p:spTree>
    <p:extLst>
      <p:ext uri="{BB962C8B-B14F-4D97-AF65-F5344CB8AC3E}">
        <p14:creationId xmlns:p14="http://schemas.microsoft.com/office/powerpoint/2010/main" val="923559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Бумага рвётся и намокает, а ткань мокрую можно высушить.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287" y="2848769"/>
            <a:ext cx="2143125" cy="2133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412" y="2848769"/>
            <a:ext cx="2143125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349" y="2848768"/>
            <a:ext cx="4371975" cy="215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019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7" y="-23812"/>
            <a:ext cx="4862513" cy="486251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875" y="119063"/>
            <a:ext cx="4429125" cy="4429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700" y="728662"/>
            <a:ext cx="2143125" cy="2143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837" y="3281094"/>
            <a:ext cx="3214688" cy="357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129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Ткань может: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Впитывать  </a:t>
            </a:r>
            <a:r>
              <a:rPr lang="ru-RU" dirty="0"/>
              <a:t>влагу (ситец, лен, батист, драп);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3225797"/>
            <a:ext cx="4299744" cy="295111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не </a:t>
            </a:r>
            <a:r>
              <a:rPr lang="ru-RU" dirty="0" smtClean="0"/>
              <a:t>впитывать  </a:t>
            </a:r>
            <a:r>
              <a:rPr lang="ru-RU" dirty="0"/>
              <a:t>влагу (</a:t>
            </a:r>
            <a:r>
              <a:rPr lang="ru-RU" dirty="0" err="1"/>
              <a:t>болонья</a:t>
            </a:r>
            <a:r>
              <a:rPr lang="ru-RU" dirty="0"/>
              <a:t>, кожа, нейлон, капрон).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754" y="3225795"/>
            <a:ext cx="4234656" cy="2817971"/>
          </a:xfrm>
        </p:spPr>
      </p:pic>
    </p:spTree>
    <p:extLst>
      <p:ext uri="{BB962C8B-B14F-4D97-AF65-F5344CB8AC3E}">
        <p14:creationId xmlns:p14="http://schemas.microsoft.com/office/powerpoint/2010/main" val="3384440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1085850"/>
          </a:xfrm>
        </p:spPr>
        <p:txBody>
          <a:bodyPr/>
          <a:lstStyle/>
          <a:p>
            <a:r>
              <a:rPr lang="ru-RU" dirty="0" smtClean="0"/>
              <a:t>Что мы узнали: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Какие виды ткани узнали?</a:t>
            </a:r>
          </a:p>
          <a:p>
            <a:r>
              <a:rPr lang="ru-RU" dirty="0"/>
              <a:t>Вот видите, какие разные бывают ткани: одни гладкие, другие ворсистые, лёгкие и тяжёлые, тёплые и прохладные, плотные и редкие. Но раз их называют одним именем – ткани, значит все они, даже самые не похожие друг на друга с виду, всё – таки чем – похожи. Из тканей шьют одежду и другие предметы нашего </a:t>
            </a:r>
            <a:r>
              <a:rPr lang="ru-RU" dirty="0" smtClean="0"/>
              <a:t>обихода.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46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-71041"/>
            <a:ext cx="9782175" cy="6929041"/>
          </a:xfrm>
        </p:spPr>
      </p:pic>
    </p:spTree>
    <p:extLst>
      <p:ext uri="{BB962C8B-B14F-4D97-AF65-F5344CB8AC3E}">
        <p14:creationId xmlns:p14="http://schemas.microsoft.com/office/powerpoint/2010/main" val="30995349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513" y="2097088"/>
            <a:ext cx="2705100" cy="16859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8987" y="2711450"/>
            <a:ext cx="2143125" cy="21431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9225" y="124315"/>
            <a:ext cx="1847850" cy="2466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150" y="4591050"/>
            <a:ext cx="2019300" cy="2266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1868487"/>
            <a:ext cx="2143125" cy="2143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9537" y="371951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13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955" y="0"/>
            <a:ext cx="9197445" cy="6898085"/>
          </a:xfrm>
        </p:spPr>
      </p:pic>
    </p:spTree>
    <p:extLst>
      <p:ext uri="{BB962C8B-B14F-4D97-AF65-F5344CB8AC3E}">
        <p14:creationId xmlns:p14="http://schemas.microsoft.com/office/powerpoint/2010/main" val="2148027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360" y="2055236"/>
            <a:ext cx="6906050" cy="46666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2097088"/>
          </a:xfrm>
        </p:spPr>
        <p:txBody>
          <a:bodyPr/>
          <a:lstStyle/>
          <a:p>
            <a:r>
              <a:rPr lang="ru-RU" dirty="0" smtClean="0"/>
              <a:t>Упражнение «Из чего- какой?»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7382" y="1283855"/>
            <a:ext cx="10596418" cy="48931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Костюм сшили из шерсти – он какой?</a:t>
            </a:r>
          </a:p>
          <a:p>
            <a:r>
              <a:rPr lang="ru-RU" dirty="0" smtClean="0"/>
              <a:t>Брюки сшили из шерсти они какие…</a:t>
            </a:r>
          </a:p>
          <a:p>
            <a:r>
              <a:rPr lang="ru-RU" dirty="0" smtClean="0"/>
              <a:t>Пиджак сшили из шерсти они…</a:t>
            </a:r>
          </a:p>
          <a:p>
            <a:r>
              <a:rPr lang="ru-RU" dirty="0" smtClean="0"/>
              <a:t>Платье сшили из шёлка они…</a:t>
            </a:r>
          </a:p>
          <a:p>
            <a:r>
              <a:rPr lang="ru-RU" dirty="0" smtClean="0"/>
              <a:t>Блузку сшили из шёлка она…</a:t>
            </a:r>
          </a:p>
          <a:p>
            <a:r>
              <a:rPr lang="ru-RU" dirty="0" smtClean="0"/>
              <a:t>Платье сшили из ситца оно…</a:t>
            </a:r>
          </a:p>
          <a:p>
            <a:r>
              <a:rPr lang="ru-RU" dirty="0" smtClean="0"/>
              <a:t>Футболку сшили из трикотажа она…</a:t>
            </a:r>
          </a:p>
          <a:p>
            <a:r>
              <a:rPr lang="ru-RU" dirty="0" smtClean="0"/>
              <a:t>Куртку сшили из кожи она…</a:t>
            </a:r>
          </a:p>
          <a:p>
            <a:r>
              <a:rPr lang="ru-RU" dirty="0" smtClean="0"/>
              <a:t>Плащ сжили из кожи он…</a:t>
            </a:r>
          </a:p>
          <a:p>
            <a:r>
              <a:rPr lang="ru-RU" dirty="0" smtClean="0"/>
              <a:t>Шубу сшили из меха она…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7683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 «Подбери заплатку»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925" y="181321"/>
            <a:ext cx="4716460" cy="6676679"/>
          </a:xfrm>
        </p:spPr>
      </p:pic>
    </p:spTree>
    <p:extLst>
      <p:ext uri="{BB962C8B-B14F-4D97-AF65-F5344CB8AC3E}">
        <p14:creationId xmlns:p14="http://schemas.microsoft.com/office/powerpoint/2010/main" val="53969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030" y="142875"/>
            <a:ext cx="7556499" cy="5667375"/>
          </a:xfrm>
        </p:spPr>
      </p:pic>
    </p:spTree>
    <p:extLst>
      <p:ext uri="{BB962C8B-B14F-4D97-AF65-F5344CB8AC3E}">
        <p14:creationId xmlns:p14="http://schemas.microsoft.com/office/powerpoint/2010/main" val="41846573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014" y="3676073"/>
            <a:ext cx="5123442" cy="31819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Ситец 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легкое полотно из суровых миткалевых ниток. Состав – чистый хлопок. Сами по себе миткалевые нити (миткаль), которые необходимы для производства, являются серыми. После обработки они становятся белыми. Плетение используется полотняное.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38" y="3267869"/>
            <a:ext cx="3028950" cy="15049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5" y="4850823"/>
            <a:ext cx="2447925" cy="1866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701" y="1816476"/>
            <a:ext cx="4120897" cy="23667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3046094" y="4850823"/>
            <a:ext cx="23069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Легкий</a:t>
            </a:r>
          </a:p>
          <a:p>
            <a:r>
              <a:rPr lang="ru-RU" dirty="0" smtClean="0"/>
              <a:t>Тонкий</a:t>
            </a:r>
          </a:p>
          <a:p>
            <a:r>
              <a:rPr lang="ru-RU" dirty="0" smtClean="0"/>
              <a:t>Разноцветный материал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090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2097088"/>
          </a:xfrm>
        </p:spPr>
        <p:txBody>
          <a:bodyPr>
            <a:normAutofit/>
          </a:bodyPr>
          <a:lstStyle/>
          <a:p>
            <a:r>
              <a:rPr lang="ru-RU" dirty="0" smtClean="0"/>
              <a:t>Ткань шёлк -</a:t>
            </a:r>
            <a:r>
              <a:rPr lang="ru-RU" dirty="0"/>
              <a:t>мягкая ткань из нитей, добываемых из кокона тутового шелкопряда.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87" y="1690688"/>
            <a:ext cx="3376612" cy="337661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318" y="4024313"/>
            <a:ext cx="4546707" cy="28336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8676" y="1500187"/>
            <a:ext cx="3605212" cy="36052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8756" y="1690688"/>
            <a:ext cx="2881313" cy="2881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22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9675" y="-714375"/>
            <a:ext cx="9837736" cy="28114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Ткань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вильвет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плотная ворсовая ткань с характерными продольными рубчиками, расположенными по лицевой стороне, которые являются визитной карточкой этого материала. В его состав могут входить хлопок, вискоза, полиэстер.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4" y="1604963"/>
            <a:ext cx="3799151" cy="50720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901" y="1347787"/>
            <a:ext cx="3648076" cy="36480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675" y="3376613"/>
            <a:ext cx="3481387" cy="34813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690688"/>
            <a:ext cx="201930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94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Плотное плетение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886" y="2249488"/>
            <a:ext cx="6953054" cy="3541712"/>
          </a:xfrm>
        </p:spPr>
      </p:pic>
    </p:spTree>
    <p:extLst>
      <p:ext uri="{BB962C8B-B14F-4D97-AF65-F5344CB8AC3E}">
        <p14:creationId xmlns:p14="http://schemas.microsoft.com/office/powerpoint/2010/main" val="1621850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56</TotalTime>
  <Words>295</Words>
  <Application>Microsoft Office PowerPoint</Application>
  <PresentationFormat>Широкоэкранный</PresentationFormat>
  <Paragraphs>29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Trebuchet MS</vt:lpstr>
      <vt:lpstr>Tw Cen MT</vt:lpstr>
      <vt:lpstr>Контур</vt:lpstr>
      <vt:lpstr>Презентация ФКЦМ старшая группа «Волшебники» Наряды куклы Тани</vt:lpstr>
      <vt:lpstr>Презентация PowerPoint</vt:lpstr>
      <vt:lpstr>Упражнение «Из чего- какой?»</vt:lpstr>
      <vt:lpstr>Дидактическая игра  «Подбери заплатку»</vt:lpstr>
      <vt:lpstr>Презентация PowerPoint</vt:lpstr>
      <vt:lpstr>Ткань Ситец - то легкое полотно из суровых миткалевых ниток. Состав – чистый хлопок. Сами по себе миткалевые нити (миткаль), которые необходимы для производства, являются серыми. После обработки они становятся белыми. Плетение используется полотняное.</vt:lpstr>
      <vt:lpstr>Ткань шёлк -мягкая ткань из нитей, добываемых из кокона тутового шелкопряда. </vt:lpstr>
      <vt:lpstr>Ткань вильвет -плотная ворсовая ткань с характерными продольными рубчиками, расположенными по лицевой стороне, которые являются визитной карточкой этого материала. В его состав могут входить хлопок, вискоза, полиэстер.</vt:lpstr>
      <vt:lpstr>Плотное плетение</vt:lpstr>
      <vt:lpstr>Как мнётся бумага и ткань</vt:lpstr>
      <vt:lpstr>Бумага рвётся и намокает, а ткань мокрую можно высушить.</vt:lpstr>
      <vt:lpstr>Презентация PowerPoint</vt:lpstr>
      <vt:lpstr>Ткань может:</vt:lpstr>
      <vt:lpstr>Что мы узнали:</vt:lpstr>
      <vt:lpstr>Презентация PowerPoint</vt:lpstr>
      <vt:lpstr>Спасибо за внимание.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ФКЦМ старшая группа «Волшебники» Наряды куклы Тани</dc:title>
  <dc:creator>Lenovo</dc:creator>
  <cp:lastModifiedBy>Lenovo</cp:lastModifiedBy>
  <cp:revision>6</cp:revision>
  <dcterms:created xsi:type="dcterms:W3CDTF">2023-12-17T03:36:46Z</dcterms:created>
  <dcterms:modified xsi:type="dcterms:W3CDTF">2023-12-17T04:33:07Z</dcterms:modified>
</cp:coreProperties>
</file>