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6" d="100"/>
          <a:sy n="46" d="100"/>
        </p:scale>
        <p:origin x="-157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05.12.2022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514402"/>
          </a:xfrm>
        </p:spPr>
        <p:txBody>
          <a:bodyPr>
            <a:normAutofit/>
          </a:bodyPr>
          <a:lstStyle/>
          <a:p>
            <a:r>
              <a:rPr lang="en-US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I  can  ______ well.</a:t>
            </a:r>
            <a:r>
              <a:rPr lang="en-US" sz="48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4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4800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I can________ very well.</a:t>
            </a:r>
            <a:r>
              <a:rPr lang="en-US" sz="48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4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4800" b="1" dirty="0" smtClean="0">
                <a:latin typeface="Times New Roman" pitchFamily="18" charset="0"/>
                <a:cs typeface="Times New Roman" pitchFamily="18" charset="0"/>
              </a:rPr>
              <a:t>I can________, but not very well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3501008"/>
            <a:ext cx="6699342" cy="46523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794322"/>
          </a:xfrm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I  can  ______ well.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I can________ very well.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I can________, but not very well.</a:t>
            </a:r>
            <a:endParaRPr lang="ru-RU" dirty="0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696" y="2629428"/>
            <a:ext cx="5123810" cy="42285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06290"/>
          </a:xfrm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I  can  ______ well.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I can________ very well.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I can________, but not very well.</a:t>
            </a:r>
            <a:endParaRPr lang="ru-RU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2924944"/>
            <a:ext cx="5980953" cy="36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290266"/>
          </a:xfrm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I  can  ______ well.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I can________ very well.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I can________, but not very well.</a:t>
            </a:r>
            <a:endParaRPr lang="ru-RU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2638952"/>
            <a:ext cx="6371429" cy="4219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06290"/>
          </a:xfrm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I  can  ______ well.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I can________ very well.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I can________, but not very well.</a:t>
            </a:r>
            <a:endParaRPr lang="ru-RU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2800857"/>
            <a:ext cx="6552381" cy="40571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794322"/>
          </a:xfrm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I  can  ______ well.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I can________ very well.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I can________, but not very well.</a:t>
            </a:r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2636912"/>
            <a:ext cx="6048672" cy="38844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722314"/>
          </a:xfrm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I  can  ______ well.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I can________ very well.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I can________, but not very well.</a:t>
            </a:r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9752" y="2510800"/>
            <a:ext cx="4117595" cy="434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78298"/>
          </a:xfrm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I  can  ______ well.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I can________ very well.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I can________, but not very well.</a:t>
            </a:r>
            <a:endParaRPr lang="ru-RU" dirty="0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2780928"/>
            <a:ext cx="4752528" cy="45125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722314"/>
          </a:xfrm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I  can  ______ well.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I can________ very well.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I can________, but not very well.</a:t>
            </a:r>
            <a:endParaRPr lang="ru-RU" dirty="0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2852936"/>
            <a:ext cx="6266667" cy="4438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06290"/>
          </a:xfrm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I  can  ______ well.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I can________ very well.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I can________, but not very well.</a:t>
            </a:r>
            <a:endParaRPr lang="ru-RU" dirty="0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2852936"/>
            <a:ext cx="6476191" cy="44571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06290"/>
          </a:xfrm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I  can  ______ well.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I can________ very well.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I can________, but not very well.</a:t>
            </a:r>
            <a:endParaRPr lang="ru-RU" dirty="0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696" y="2780928"/>
            <a:ext cx="5548582" cy="37233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434282"/>
          </a:xfrm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I  can  ______ well.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I can________ very well.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I can________, but not very well.</a:t>
            </a:r>
            <a:endParaRPr lang="ru-RU" dirty="0"/>
          </a:p>
        </p:txBody>
      </p:sp>
      <p:pic>
        <p:nvPicPr>
          <p:cNvPr id="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11760" y="2852936"/>
            <a:ext cx="4626135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650306"/>
          </a:xfrm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I  can  ______ well.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I can________ very well.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I can________, but not very well.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1720" y="2780928"/>
            <a:ext cx="6290921" cy="44036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002234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I  can  ______ well.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I can________ very well.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I can________, but not very well.</a:t>
            </a:r>
            <a:endParaRPr lang="ru-RU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2564904"/>
            <a:ext cx="5535601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218258"/>
          </a:xfrm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I  can  ______ well.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I can________ very well.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I can________, but not very well.</a:t>
            </a:r>
            <a:endParaRPr lang="ru-RU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2564904"/>
            <a:ext cx="5980953" cy="40095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434282"/>
          </a:xfrm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I  can  ______ well.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I can________ very well.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I can________, but not very well.</a:t>
            </a:r>
            <a:endParaRPr lang="ru-RU" dirty="0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8" y="2636912"/>
            <a:ext cx="5383882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78298"/>
          </a:xfrm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I  can  ______ well.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I can________ very well.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I can________, but not very well.</a:t>
            </a:r>
            <a:endParaRPr lang="ru-RU" dirty="0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2708920"/>
            <a:ext cx="5504762" cy="36666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722314"/>
          </a:xfrm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I  can  ______ well.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I can________ very well.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I can________, but not very well.</a:t>
            </a:r>
            <a:endParaRPr lang="ru-RU" dirty="0"/>
          </a:p>
        </p:txBody>
      </p:sp>
      <p:pic>
        <p:nvPicPr>
          <p:cNvPr id="122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2780928"/>
            <a:ext cx="6019048" cy="34761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2348880"/>
          </a:xfrm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I  can  ______ well.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I can________ very well.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I can________, but not very well.</a:t>
            </a:r>
            <a:endParaRPr lang="ru-RU" dirty="0"/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99792" y="2332037"/>
            <a:ext cx="3467258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434282"/>
          </a:xfrm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I  can  ______ well.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I can________ very well.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I can________, but not very well.</a:t>
            </a:r>
            <a:endParaRPr lang="ru-RU" dirty="0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736" y="2636912"/>
            <a:ext cx="4065548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</TotalTime>
  <Words>100</Words>
  <Application>Microsoft Office PowerPoint</Application>
  <PresentationFormat>Экран (4:3)</PresentationFormat>
  <Paragraphs>24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I  can  ______ well. I can________ very well. I can________, but not very well.</vt:lpstr>
      <vt:lpstr>I  can  ______ well. I can________ very well. I can________, but not very well.</vt:lpstr>
      <vt:lpstr>I  can  ______ well. I can________ very well. I can________, but not very well.</vt:lpstr>
      <vt:lpstr>I  can  ______ well. I can________ very well. I can________, but not very well.</vt:lpstr>
      <vt:lpstr>I  can  ______ well. I can________ very well. I can________, but not very well.</vt:lpstr>
      <vt:lpstr>I  can  ______ well. I can________ very well. I can________, but not very well.</vt:lpstr>
      <vt:lpstr>I  can  ______ well. I can________ very well. I can________, but not very well.</vt:lpstr>
      <vt:lpstr>I  can  ______ well. I can________ very well. I can________, but not very well.</vt:lpstr>
      <vt:lpstr>I  can  ______ well. I can________ very well. I can________, but not very well.</vt:lpstr>
      <vt:lpstr>I  can  ______ well. I can________ very well. I can________, but not very well.</vt:lpstr>
      <vt:lpstr>I  can  ______ well. I can________ very well. I can________, but not very well.</vt:lpstr>
      <vt:lpstr>I  can  ______ well. I can________ very well. I can________, but not very well.</vt:lpstr>
      <vt:lpstr>I  can  ______ well. I can________ very well. I can________, but not very well.</vt:lpstr>
      <vt:lpstr>I  can  ______ well. I can________ very well. I can________, but not very well.</vt:lpstr>
      <vt:lpstr>I  can  ______ well. I can________ very well. I can________, but not very well.</vt:lpstr>
      <vt:lpstr>I  can  ______ well. I can________ very well. I can________, but not very well.</vt:lpstr>
      <vt:lpstr>I  can  ______ well. I can________ very well. I can________, but not very well.</vt:lpstr>
      <vt:lpstr>I  can  ______ well. I can________ very well. I can________, but not very well.</vt:lpstr>
      <vt:lpstr>I  can  ______ well. I can________ very well. I can________, but not very well.</vt:lpstr>
      <vt:lpstr>I  can  ______ well. I can________ very well. I can________, but not very well.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  can  ______ well. I can________ very well. I can________, but not very well.</dc:title>
  <dc:creator>kabinet3-01</dc:creator>
  <cp:lastModifiedBy>kabinet3-01</cp:lastModifiedBy>
  <cp:revision>7</cp:revision>
  <dcterms:created xsi:type="dcterms:W3CDTF">2022-12-05T06:29:25Z</dcterms:created>
  <dcterms:modified xsi:type="dcterms:W3CDTF">2022-12-05T07:30:20Z</dcterms:modified>
</cp:coreProperties>
</file>