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22" autoAdjust="0"/>
    <p:restoredTop sz="86318" autoAdjust="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6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FB4D-5901-4793-AB76-6DD2012BB7E7}" type="datetimeFigureOut">
              <a:rPr lang="ru-RU" smtClean="0"/>
              <a:pPr/>
              <a:t>17.11.2023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A126-75A1-4436-B725-37E2ACB49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FB4D-5901-4793-AB76-6DD2012BB7E7}" type="datetimeFigureOut">
              <a:rPr lang="ru-RU" smtClean="0"/>
              <a:pPr/>
              <a:t>17.11.2023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A126-75A1-4436-B725-37E2ACB49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FB4D-5901-4793-AB76-6DD2012BB7E7}" type="datetimeFigureOut">
              <a:rPr lang="ru-RU" smtClean="0"/>
              <a:pPr/>
              <a:t>17.11.2023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A126-75A1-4436-B725-37E2ACB49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FB4D-5901-4793-AB76-6DD2012BB7E7}" type="datetimeFigureOut">
              <a:rPr lang="ru-RU" smtClean="0"/>
              <a:pPr/>
              <a:t>17.11.2023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A126-75A1-4436-B725-37E2ACB49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FB4D-5901-4793-AB76-6DD2012BB7E7}" type="datetimeFigureOut">
              <a:rPr lang="ru-RU" smtClean="0"/>
              <a:pPr/>
              <a:t>17.11.2023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A126-75A1-4436-B725-37E2ACB49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FB4D-5901-4793-AB76-6DD2012BB7E7}" type="datetimeFigureOut">
              <a:rPr lang="ru-RU" smtClean="0"/>
              <a:pPr/>
              <a:t>17.11.2023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A126-75A1-4436-B725-37E2ACB49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FB4D-5901-4793-AB76-6DD2012BB7E7}" type="datetimeFigureOut">
              <a:rPr lang="ru-RU" smtClean="0"/>
              <a:pPr/>
              <a:t>17.11.2023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A126-75A1-4436-B725-37E2ACB49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FB4D-5901-4793-AB76-6DD2012BB7E7}" type="datetimeFigureOut">
              <a:rPr lang="ru-RU" smtClean="0"/>
              <a:pPr/>
              <a:t>17.11.2023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A126-75A1-4436-B725-37E2ACB49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FB4D-5901-4793-AB76-6DD2012BB7E7}" type="datetimeFigureOut">
              <a:rPr lang="ru-RU" smtClean="0"/>
              <a:pPr/>
              <a:t>17.11.2023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A126-75A1-4436-B725-37E2ACB49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FB4D-5901-4793-AB76-6DD2012BB7E7}" type="datetimeFigureOut">
              <a:rPr lang="ru-RU" smtClean="0"/>
              <a:pPr/>
              <a:t>17.11.2023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A126-75A1-4436-B725-37E2ACB49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4FB4D-5901-4793-AB76-6DD2012BB7E7}" type="datetimeFigureOut">
              <a:rPr lang="ru-RU" smtClean="0"/>
              <a:pPr/>
              <a:t>17.11.2023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8CA126-75A1-4436-B725-37E2ACB49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4FB4D-5901-4793-AB76-6DD2012BB7E7}" type="datetimeFigureOut">
              <a:rPr lang="ru-RU" smtClean="0"/>
              <a:pPr/>
              <a:t>17.11.2023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8CA126-75A1-4436-B725-37E2ACB496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05333" y="2215562"/>
            <a:ext cx="2933334" cy="329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3277" y="1340768"/>
            <a:ext cx="6165829" cy="5256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246676"/>
            <a:ext cx="5106305" cy="561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7253219" cy="5195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154720"/>
            <a:ext cx="5544615" cy="534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340768"/>
            <a:ext cx="6041025" cy="5821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5" y="1210641"/>
            <a:ext cx="5556817" cy="5386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246783"/>
            <a:ext cx="5713940" cy="5611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5" y="1412776"/>
            <a:ext cx="5715847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73801"/>
            <a:ext cx="7848872" cy="5584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360172"/>
            <a:ext cx="5472608" cy="5497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5"/>
            <a:ext cx="8064896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16832"/>
            <a:ext cx="8456491" cy="4194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277638"/>
            <a:ext cx="6048673" cy="558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96752"/>
            <a:ext cx="5507386" cy="533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92711"/>
            <a:ext cx="6113696" cy="5365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08720"/>
            <a:ext cx="6651192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70164"/>
            <a:ext cx="6033569" cy="5387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340768"/>
            <a:ext cx="5544616" cy="539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96752"/>
            <a:ext cx="5450044" cy="5391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3056" y="1412776"/>
            <a:ext cx="5433153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What`s the time? 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314069"/>
            <a:ext cx="6095260" cy="5543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80</Words>
  <Application>Microsoft Office PowerPoint</Application>
  <PresentationFormat>Экран (4:3)</PresentationFormat>
  <Paragraphs>20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What`s the time? </vt:lpstr>
      <vt:lpstr>Слайд 2</vt:lpstr>
      <vt:lpstr>What`s the time? </vt:lpstr>
      <vt:lpstr>What`s the time? </vt:lpstr>
      <vt:lpstr>What`s the time? </vt:lpstr>
      <vt:lpstr>What`s the time? </vt:lpstr>
      <vt:lpstr>What`s the time? </vt:lpstr>
      <vt:lpstr>What`s the time? </vt:lpstr>
      <vt:lpstr>What`s the time? </vt:lpstr>
      <vt:lpstr>What`s the time? </vt:lpstr>
      <vt:lpstr>What`s the time? </vt:lpstr>
      <vt:lpstr>What`s the time? </vt:lpstr>
      <vt:lpstr>What`s the time? </vt:lpstr>
      <vt:lpstr>What`s the time? </vt:lpstr>
      <vt:lpstr>What`s the time? </vt:lpstr>
      <vt:lpstr>What`s the time? </vt:lpstr>
      <vt:lpstr>What`s the time? </vt:lpstr>
      <vt:lpstr>What`s the time? </vt:lpstr>
      <vt:lpstr>What`s the time? </vt:lpstr>
      <vt:lpstr>What`s the time? </vt:lpstr>
      <vt:lpstr>What`s the time?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What`s the time?</dc:title>
  <dc:creator>kabinet3-01</dc:creator>
  <cp:lastModifiedBy>kabinet3-01</cp:lastModifiedBy>
  <cp:revision>3</cp:revision>
  <dcterms:created xsi:type="dcterms:W3CDTF">2023-11-16T09:39:13Z</dcterms:created>
  <dcterms:modified xsi:type="dcterms:W3CDTF">2023-11-17T05:49:42Z</dcterms:modified>
</cp:coreProperties>
</file>