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5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mykaleidoscope.ru/x/uploads/posts/2022-10/1666321137_1-mykaleidoscope-ru-p-temno-goluboi-tsvet-krasivo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i.pinimg.com/originals/22/73/a1/2273a1a1b997b76640f03b7284a45e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get.pxhere.com/photo/nature-blossom-plant-flower-petal-bloom-rose-orange-yellow-garden-close-close-up-floribunda-macro-photography-rose-blooms-flowering-plant-garden-roses-rose-family-orange-roses-land-plant-6049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8316416" cy="60115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wallpaper.ru/images/detailed/1/6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632848" cy="6116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gas-kvas.com/uploads/posts/2023-02/1675490505_gas-kvas-com-p-fonovii-risunok-dlya-rabochego-stola-rozov-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1927"/>
            <a:ext cx="8532440" cy="5666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www.bella-roza.ru/published/publicdata/SHOP/attachments/SC/products_pictures/7fa1209487211915431997ca437a8af7_1024n2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799288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wallpapers.com/images/hd/hijau-green-rose-y1eddv1f9fkajk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14754"/>
            <a:ext cx="7524328" cy="56432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s://avatars.mds.yandex.net/i?id=c69c551bf2dddd71622211a8524f3de56d9d312a-1093353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563" y="1313384"/>
            <a:ext cx="8697437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mykaleidoscope.ru/uploads/posts/2022-06/1656097337_16-mykaleidoscope-ru-p-mnogo-krasnikh-roz-krasivo-foto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8820472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avatars.dzeninfra.ru/get-zen_doc/4569048/pub_6050ad87b1dec522755c6b0b_60524638a7793652020853d4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416824" cy="5939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colour</a:t>
            </a:r>
            <a:r>
              <a:rPr lang="en-US" dirty="0" smtClean="0"/>
              <a:t> is this?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mykaleidoscope.ru/x/uploads/posts/2022-10/1666347365_56-mykaleidoscope-ru-p-krasno-fioletovii-tsvet-vkontakte-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8100392" cy="6075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  <vt:lpstr>What colour is this?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colour is this?</dc:title>
  <dc:creator>kabinet3-01</dc:creator>
  <cp:lastModifiedBy>kabinet3-01</cp:lastModifiedBy>
  <cp:revision>2</cp:revision>
  <dcterms:created xsi:type="dcterms:W3CDTF">2023-12-26T09:24:29Z</dcterms:created>
  <dcterms:modified xsi:type="dcterms:W3CDTF">2023-12-26T09:38:38Z</dcterms:modified>
</cp:coreProperties>
</file>