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5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Tom  has  7 </a:t>
            </a:r>
            <a:endParaRPr lang="ru-RU" dirty="0"/>
          </a:p>
        </p:txBody>
      </p:sp>
      <p:pic>
        <p:nvPicPr>
          <p:cNvPr id="6" name="Picture 3" descr="C:\Users\kabinet3-01\Desktop\92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84784"/>
            <a:ext cx="6552727" cy="5099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  </a:t>
            </a:r>
            <a:r>
              <a:rPr lang="en-US" dirty="0" smtClean="0"/>
              <a:t>has  </a:t>
            </a:r>
            <a:r>
              <a:rPr lang="en-US" dirty="0" smtClean="0"/>
              <a:t>2 </a:t>
            </a:r>
            <a:endParaRPr lang="ru-RU" dirty="0"/>
          </a:p>
        </p:txBody>
      </p:sp>
      <p:pic>
        <p:nvPicPr>
          <p:cNvPr id="4" name="Picture 2" descr="C:\Users\kabinet3-01\Desktop\2 класс\2 кл\oj13b6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994" y="1412776"/>
            <a:ext cx="7487602" cy="46805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Polly  </a:t>
            </a:r>
            <a:r>
              <a:rPr lang="en-US" dirty="0" smtClean="0"/>
              <a:t>has  </a:t>
            </a:r>
            <a:r>
              <a:rPr lang="en-US" dirty="0" smtClean="0"/>
              <a:t>16 </a:t>
            </a:r>
            <a:endParaRPr lang="ru-RU" dirty="0"/>
          </a:p>
        </p:txBody>
      </p:sp>
      <p:pic>
        <p:nvPicPr>
          <p:cNvPr id="4" name="Picture 3" descr="C:\Users\kabinet3-01\Desktop\2 класс\2 кл\7.jpg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12776"/>
            <a:ext cx="5223751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  </a:t>
            </a:r>
            <a:r>
              <a:rPr lang="en-US" dirty="0" smtClean="0"/>
              <a:t>has  </a:t>
            </a:r>
            <a:r>
              <a:rPr lang="en-US" dirty="0" smtClean="0"/>
              <a:t>12 </a:t>
            </a:r>
            <a:endParaRPr lang="ru-RU" dirty="0"/>
          </a:p>
        </p:txBody>
      </p:sp>
      <p:pic>
        <p:nvPicPr>
          <p:cNvPr id="4" name="Picture 2" descr="C:\Users\kabinet3-01\Desktop\bonbon_PNG1390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7200800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Melissa  </a:t>
            </a:r>
            <a:r>
              <a:rPr lang="en-US" dirty="0" smtClean="0"/>
              <a:t>has  </a:t>
            </a:r>
            <a:r>
              <a:rPr lang="en-US" dirty="0" smtClean="0"/>
              <a:t>3 </a:t>
            </a:r>
            <a:endParaRPr lang="ru-RU" dirty="0"/>
          </a:p>
        </p:txBody>
      </p:sp>
      <p:pic>
        <p:nvPicPr>
          <p:cNvPr id="4" name="Picture 3" descr="C:\Users\kabinet3-01\Desktop\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4"/>
            <a:ext cx="6192688" cy="46408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Robin  </a:t>
            </a:r>
            <a:r>
              <a:rPr lang="en-US" dirty="0" smtClean="0"/>
              <a:t>has  </a:t>
            </a:r>
            <a:r>
              <a:rPr lang="en-US" dirty="0" smtClean="0"/>
              <a:t>4 </a:t>
            </a:r>
            <a:endParaRPr lang="ru-RU" dirty="0"/>
          </a:p>
        </p:txBody>
      </p:sp>
      <p:pic>
        <p:nvPicPr>
          <p:cNvPr id="4" name="Picture 2" descr="C:\Users\kabinet3-01\Desktop\2 класс\2 кл\968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96752"/>
            <a:ext cx="5287317" cy="52873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Danny   </a:t>
            </a:r>
            <a:r>
              <a:rPr lang="en-US" dirty="0" smtClean="0"/>
              <a:t>has  </a:t>
            </a:r>
            <a:r>
              <a:rPr lang="en-US" dirty="0" smtClean="0"/>
              <a:t>9 </a:t>
            </a:r>
            <a:endParaRPr lang="ru-RU" dirty="0"/>
          </a:p>
        </p:txBody>
      </p:sp>
      <p:pic>
        <p:nvPicPr>
          <p:cNvPr id="4" name="Picture 3" descr="C:\Users\kabinet3-01\Desktop\2 класс\2 кл\noso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8681" y="1600200"/>
            <a:ext cx="638663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Richard  </a:t>
            </a:r>
            <a:r>
              <a:rPr lang="en-US" dirty="0" smtClean="0"/>
              <a:t>has  </a:t>
            </a:r>
            <a:r>
              <a:rPr lang="en-US" dirty="0" smtClean="0"/>
              <a:t>8 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268760"/>
            <a:ext cx="4579161" cy="509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Steve  </a:t>
            </a:r>
            <a:r>
              <a:rPr lang="en-US" dirty="0" smtClean="0"/>
              <a:t>has  </a:t>
            </a:r>
            <a:r>
              <a:rPr lang="en-US" dirty="0" smtClean="0"/>
              <a:t>10 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340768"/>
            <a:ext cx="4464496" cy="4999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  </a:t>
            </a:r>
            <a:r>
              <a:rPr lang="en-US" dirty="0" smtClean="0"/>
              <a:t>has  </a:t>
            </a:r>
            <a:r>
              <a:rPr lang="en-US" dirty="0" smtClean="0"/>
              <a:t>6 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9404" y="1340768"/>
            <a:ext cx="5429658" cy="551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Rick  </a:t>
            </a:r>
            <a:r>
              <a:rPr lang="en-US" dirty="0" smtClean="0"/>
              <a:t>has  </a:t>
            </a:r>
            <a:r>
              <a:rPr lang="en-US" dirty="0" smtClean="0"/>
              <a:t>17 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40768"/>
            <a:ext cx="6696743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  </a:t>
            </a:r>
            <a:r>
              <a:rPr lang="en-US" dirty="0" smtClean="0"/>
              <a:t>has  </a:t>
            </a:r>
            <a:r>
              <a:rPr lang="en-US" dirty="0" smtClean="0"/>
              <a:t>2 </a:t>
            </a:r>
            <a:endParaRPr lang="ru-RU" dirty="0"/>
          </a:p>
        </p:txBody>
      </p:sp>
      <p:pic>
        <p:nvPicPr>
          <p:cNvPr id="4" name="Picture 2" descr="C:\Users\kabinet3-01\Desktop\clip-art-1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4"/>
            <a:ext cx="5899847" cy="50202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Kate  </a:t>
            </a:r>
            <a:r>
              <a:rPr lang="en-US" dirty="0" smtClean="0"/>
              <a:t>has  </a:t>
            </a:r>
            <a:r>
              <a:rPr lang="en-US" dirty="0" smtClean="0"/>
              <a:t>9 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5953" y="1628800"/>
            <a:ext cx="6001713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Ron  </a:t>
            </a:r>
            <a:r>
              <a:rPr lang="en-US" dirty="0" smtClean="0"/>
              <a:t>has  </a:t>
            </a:r>
            <a:r>
              <a:rPr lang="en-US" dirty="0" smtClean="0"/>
              <a:t>18 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7200800" cy="5881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Tommy  </a:t>
            </a:r>
            <a:r>
              <a:rPr lang="en-US" dirty="0" smtClean="0"/>
              <a:t>has  </a:t>
            </a:r>
            <a:r>
              <a:rPr lang="en-US" dirty="0" smtClean="0"/>
              <a:t>12 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68760"/>
            <a:ext cx="5760640" cy="522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Harry  </a:t>
            </a:r>
            <a:r>
              <a:rPr lang="en-US" dirty="0" smtClean="0"/>
              <a:t>has  </a:t>
            </a:r>
            <a:r>
              <a:rPr lang="en-US" dirty="0" smtClean="0"/>
              <a:t>14 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6638541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  </a:t>
            </a:r>
            <a:r>
              <a:rPr lang="en-US" dirty="0" smtClean="0"/>
              <a:t>has  </a:t>
            </a:r>
            <a:r>
              <a:rPr lang="en-US" dirty="0" smtClean="0"/>
              <a:t>11 </a:t>
            </a:r>
            <a:endParaRPr lang="ru-RU" dirty="0"/>
          </a:p>
        </p:txBody>
      </p:sp>
      <p:pic>
        <p:nvPicPr>
          <p:cNvPr id="4" name="Picture 2" descr="C:\Users\kabinet3-01\Desktop\autowalls_ru_1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340768"/>
            <a:ext cx="6689716" cy="50172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Bess  </a:t>
            </a:r>
            <a:r>
              <a:rPr lang="en-US" dirty="0" smtClean="0"/>
              <a:t>has  </a:t>
            </a:r>
            <a:r>
              <a:rPr lang="en-US" dirty="0" smtClean="0"/>
              <a:t>15 </a:t>
            </a:r>
            <a:endParaRPr lang="ru-RU" dirty="0"/>
          </a:p>
        </p:txBody>
      </p:sp>
      <p:pic>
        <p:nvPicPr>
          <p:cNvPr id="4" name="Picture 2" descr="C:\Users\kabinet3-01\Desktop\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84784"/>
            <a:ext cx="4975621" cy="49912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Liz  </a:t>
            </a:r>
            <a:r>
              <a:rPr lang="en-US" dirty="0" smtClean="0"/>
              <a:t>has  </a:t>
            </a:r>
            <a:r>
              <a:rPr lang="en-US" dirty="0" smtClean="0"/>
              <a:t>18 </a:t>
            </a:r>
            <a:endParaRPr lang="ru-RU" dirty="0"/>
          </a:p>
        </p:txBody>
      </p:sp>
      <p:pic>
        <p:nvPicPr>
          <p:cNvPr id="4" name="Picture 3" descr="C:\Users\kabinet3-01\Desktop\e5aa212008264031601516c8f92c7de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333936"/>
            <a:ext cx="2998060" cy="55240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Greg  </a:t>
            </a:r>
            <a:r>
              <a:rPr lang="en-US" dirty="0" smtClean="0"/>
              <a:t>has  </a:t>
            </a:r>
            <a:r>
              <a:rPr lang="en-US" dirty="0" smtClean="0"/>
              <a:t>14</a:t>
            </a:r>
            <a:endParaRPr lang="ru-RU" dirty="0"/>
          </a:p>
        </p:txBody>
      </p:sp>
      <p:pic>
        <p:nvPicPr>
          <p:cNvPr id="4" name="Picture 2" descr="C:\Users\kabinet3-01\Desktop\2 класс\2 кл\0_4e8fd_dab71b46_XL.jpg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6292339" cy="51518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Willy  </a:t>
            </a:r>
            <a:r>
              <a:rPr lang="en-US" dirty="0" smtClean="0"/>
              <a:t>has  </a:t>
            </a:r>
            <a:r>
              <a:rPr lang="en-US" dirty="0" smtClean="0"/>
              <a:t>17 </a:t>
            </a:r>
            <a:endParaRPr lang="ru-RU" dirty="0"/>
          </a:p>
        </p:txBody>
      </p:sp>
      <p:pic>
        <p:nvPicPr>
          <p:cNvPr id="4" name="Picture 3" descr="C:\Users\kabinet3-01\Desktop\2 класс\2 кл\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16831"/>
            <a:ext cx="5904656" cy="4347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Kitty  </a:t>
            </a:r>
            <a:r>
              <a:rPr lang="en-US" dirty="0" smtClean="0"/>
              <a:t>has  </a:t>
            </a:r>
            <a:r>
              <a:rPr lang="en-US" dirty="0" smtClean="0"/>
              <a:t>20 </a:t>
            </a:r>
            <a:endParaRPr lang="ru-RU" dirty="0"/>
          </a:p>
        </p:txBody>
      </p:sp>
      <p:pic>
        <p:nvPicPr>
          <p:cNvPr id="4" name="Picture 2" descr="C:\Users\kabinet3-01\Desktop\2 класс\2 кл\книга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7009786" cy="50820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Rose  </a:t>
            </a:r>
            <a:r>
              <a:rPr lang="en-US" dirty="0" smtClean="0"/>
              <a:t>has  </a:t>
            </a:r>
            <a:r>
              <a:rPr lang="en-US" dirty="0" smtClean="0"/>
              <a:t>19 </a:t>
            </a:r>
            <a:endParaRPr lang="ru-RU" dirty="0"/>
          </a:p>
        </p:txBody>
      </p:sp>
      <p:pic>
        <p:nvPicPr>
          <p:cNvPr id="4" name="Picture 3" descr="C:\Users\kabinet3-01\Desktop\2 класс\2 кл\Anonymous_Cardboard_box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6500753" cy="48322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69</Words>
  <Application>Microsoft Office PowerPoint</Application>
  <PresentationFormat>Экран (4:3)</PresentationFormat>
  <Paragraphs>23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Tom  has  7 </vt:lpstr>
      <vt:lpstr>Tim  has  2 </vt:lpstr>
      <vt:lpstr>Ben  has  11 </vt:lpstr>
      <vt:lpstr>Bess  has  15 </vt:lpstr>
      <vt:lpstr>Liz  has  18 </vt:lpstr>
      <vt:lpstr>Greg  has  14</vt:lpstr>
      <vt:lpstr>Willy  has  17 </vt:lpstr>
      <vt:lpstr>Kitty  has  20 </vt:lpstr>
      <vt:lpstr>Rose  has  19 </vt:lpstr>
      <vt:lpstr>Don  has  2 </vt:lpstr>
      <vt:lpstr>Polly  has  16 </vt:lpstr>
      <vt:lpstr>Ann  has  12 </vt:lpstr>
      <vt:lpstr>Melissa  has  3 </vt:lpstr>
      <vt:lpstr>Robin  has  4 </vt:lpstr>
      <vt:lpstr>Danny   has  9 </vt:lpstr>
      <vt:lpstr>Richard  has  8 </vt:lpstr>
      <vt:lpstr>Steve  has  10 </vt:lpstr>
      <vt:lpstr>Ben  has  6 </vt:lpstr>
      <vt:lpstr>Rick  has  17 </vt:lpstr>
      <vt:lpstr>Kate  has  9 </vt:lpstr>
      <vt:lpstr>Ron  has  18 </vt:lpstr>
      <vt:lpstr>Tommy  has  12 </vt:lpstr>
      <vt:lpstr>Harry  has  14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  has  7 </dc:title>
  <dc:creator>kabinet3-01</dc:creator>
  <cp:lastModifiedBy>kabinet3-01</cp:lastModifiedBy>
  <cp:revision>2</cp:revision>
  <dcterms:created xsi:type="dcterms:W3CDTF">2023-01-31T09:49:22Z</dcterms:created>
  <dcterms:modified xsi:type="dcterms:W3CDTF">2023-01-31T10:02:16Z</dcterms:modified>
</cp:coreProperties>
</file>