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87" d="100"/>
          <a:sy n="87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F66F3A7-2188-416F-9DB9-AE09AA11DD5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4B21CF-3B26-4961-8AB5-FD432402B2A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986" name="Picture 2" descr="https://avatars.mds.yandex.net/get-zen_doc/1773286/pub_5d8279c2d5bbc300add0921c_5d827bd479c26e00adf29716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071546"/>
            <a:ext cx="5707123" cy="3786214"/>
          </a:xfrm>
          <a:prstGeom prst="rect">
            <a:avLst/>
          </a:prstGeom>
          <a:noFill/>
        </p:spPr>
      </p:pic>
      <p:pic>
        <p:nvPicPr>
          <p:cNvPr id="41988" name="Picture 4" descr="https://orengrad.ru/wp-content/uploads/2021/03/22-marta-pervaya-demonstratsiya-kinofil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3571900" cy="2148721"/>
          </a:xfrm>
          <a:prstGeom prst="rect">
            <a:avLst/>
          </a:prstGeom>
          <a:noFill/>
        </p:spPr>
      </p:pic>
      <p:pic>
        <p:nvPicPr>
          <p:cNvPr id="41990" name="Picture 6" descr="https://dontimes.ru/wp-content/uploads/2020/08/614721-1170x8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857496"/>
            <a:ext cx="3643338" cy="25721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6553216" cy="1509706"/>
          </a:xfrm>
          <a:solidFill>
            <a:schemeClr val="tx1">
              <a:lumMod val="75000"/>
              <a:alpha val="93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Киноиндустрия в начале </a:t>
            </a:r>
            <a:r>
              <a:rPr lang="en-US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XX </a:t>
            </a:r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века в России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Заметный рост русского кино</a:t>
            </a:r>
            <a:r>
              <a:rPr lang="ru-RU" i="1" dirty="0" smtClean="0"/>
              <a:t> 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начинается с 1914 г., сократился ввоз иностранных лент, ослабла конкуренция и зритель хотел видеть фильмы с русскими сюжетами.</a:t>
            </a:r>
          </a:p>
          <a:p>
            <a:r>
              <a:rPr lang="ru-RU" dirty="0" smtClean="0"/>
              <a:t>В годы войны в кино приходят такие известные режиссеры, как В. Мейерхольд, А. Санин, В. </a:t>
            </a:r>
            <a:r>
              <a:rPr lang="ru-RU" dirty="0" err="1" smtClean="0"/>
              <a:t>Сушкевич</a:t>
            </a:r>
            <a:r>
              <a:rPr lang="ru-RU" dirty="0" smtClean="0"/>
              <a:t>, </a:t>
            </a:r>
            <a:r>
              <a:rPr lang="ru-RU" dirty="0" err="1" smtClean="0"/>
              <a:t>мхатовские</a:t>
            </a:r>
            <a:r>
              <a:rPr lang="ru-RU" dirty="0" smtClean="0"/>
              <a:t> актеры О. </a:t>
            </a:r>
            <a:r>
              <a:rPr lang="ru-RU" dirty="0" err="1" smtClean="0"/>
              <a:t>Гзовская</a:t>
            </a:r>
            <a:r>
              <a:rPr lang="ru-RU" dirty="0" smtClean="0"/>
              <a:t>, Л. Леонидов, И. Москвин, В. Орлова, Г. </a:t>
            </a:r>
            <a:r>
              <a:rPr lang="ru-RU" dirty="0" err="1" smtClean="0"/>
              <a:t>Хмара</a:t>
            </a:r>
            <a:r>
              <a:rPr lang="ru-RU" dirty="0" smtClean="0"/>
              <a:t> и др. Их участие поднимало художественный уровень фильмов.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"Разумный кинематограф"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документальные фильмы</a:t>
            </a:r>
          </a:p>
          <a:p>
            <a:r>
              <a:rPr lang="ru-RU" dirty="0" smtClean="0"/>
              <a:t>использовался для </a:t>
            </a:r>
            <a:r>
              <a:rPr lang="ru-RU" i="1" dirty="0" smtClean="0"/>
              <a:t>просвещения народа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6082" name="Picture 2" descr="https://pbs.twimg.com/media/Dls89QuXcAAIXRE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786058"/>
            <a:ext cx="5000660" cy="37544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Долгое время царь и его правительство игнорировали кинематограф, но в годы войны его начали использовать для создания пропагандистских фильмов и фронтовой хроники. Этим занимался правительственный, так называемый </a:t>
            </a:r>
            <a:r>
              <a:rPr lang="ru-RU" dirty="0" err="1" smtClean="0"/>
              <a:t>Скобелевский</a:t>
            </a:r>
            <a:r>
              <a:rPr lang="ru-RU" dirty="0" smtClean="0"/>
              <a:t> кинокомитет.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Становление русского кинематографа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ru-RU" dirty="0" smtClean="0"/>
              <a:t>началось еще в дореволюционный период. Первые киноаппараты появились в стране в первой половине 1896 года. Для демонстрации изобретения Люмьеров выбирались популярные среди обывателей места:</a:t>
            </a:r>
          </a:p>
          <a:p>
            <a:pPr fontAlgn="base"/>
            <a:r>
              <a:rPr lang="ru-RU" dirty="0" smtClean="0"/>
              <a:t>4 мая 1896 г. состоялся показ в саду «Аквариум» в Петербурге,</a:t>
            </a:r>
          </a:p>
          <a:p>
            <a:pPr fontAlgn="base"/>
            <a:r>
              <a:rPr lang="ru-RU" dirty="0" smtClean="0"/>
              <a:t>26 мая – в московском «Эрмитаже».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9154" name="Picture 2" descr="https://upload.gradpetra.net/photo/photo_spb/prospekt/1/web/457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3762368" cy="5560780"/>
          </a:xfrm>
          <a:prstGeom prst="rect">
            <a:avLst/>
          </a:prstGeom>
          <a:noFill/>
        </p:spPr>
      </p:pic>
      <p:pic>
        <p:nvPicPr>
          <p:cNvPr id="49156" name="Picture 4" descr="https://pastvu.com/_p/d/8/4/a/84aac152d6b09a309492321641ca921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2685" y="2428868"/>
            <a:ext cx="508131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Первые сеансы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были непродолжительны: несколько картин, шедших в комплекте с каждым экземпляром кинопроектора, вмещались в 10 минут. Сюжет фильмов основывался на привычных для людей событиях реальной жизни: прибытие поезда, выход рабочих с фабрики, городские будни.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14290"/>
            <a:ext cx="4857784" cy="4495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Аппараты Люмьеров были самыми популярными,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но не единственными в своем роде. Изобретения для трансляции «живых фотографий» появлялись как в Европе, так и в России. Среди отечественных аппаратов выделялись «</a:t>
            </a:r>
            <a:r>
              <a:rPr lang="ru-RU" sz="2800" dirty="0" err="1" smtClean="0"/>
              <a:t>хрономатограф</a:t>
            </a:r>
            <a:r>
              <a:rPr lang="ru-RU" sz="2800" dirty="0" smtClean="0"/>
              <a:t>» Самарского и «</a:t>
            </a:r>
            <a:r>
              <a:rPr lang="ru-RU" sz="2800" dirty="0" err="1" smtClean="0"/>
              <a:t>стробограф</a:t>
            </a:r>
            <a:r>
              <a:rPr lang="ru-RU" sz="2800" dirty="0" smtClean="0"/>
              <a:t>» Акимова.</a:t>
            </a:r>
            <a:endParaRPr lang="ru-RU" sz="2800" dirty="0"/>
          </a:p>
        </p:txBody>
      </p:sp>
      <p:pic>
        <p:nvPicPr>
          <p:cNvPr id="37890" name="Picture 2" descr="https://pbs.twimg.com/media/EQrgxHVXYAI_-q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928802"/>
            <a:ext cx="3321867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/>
              <a:t>Деятельность Шарля Пате и появление </a:t>
            </a:r>
            <a:r>
              <a:rPr lang="ru-RU" sz="3200" b="1" i="1" dirty="0" err="1" smtClean="0"/>
              <a:t>электротеатров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/>
              <a:t>Шарль Пате — французский фабрикант — приобрел один из патентов на «синематограф». Бизнес увенчался успехом, постепенно ширилось его влияние и вскоре в числе заказчиков оказались и российские предприниматели. Покупая в Париже необходимые проекционные аппараты и киноленты, они популяризировали «живую фотографию» по всей стране.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Компания «Братья Пате» 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стала монополистом отечественного кинорынка и в 1904 г. открыла первое представительство в России. Этот же период был отмечен еще одним важным событием: постепенно формировалась сеть стационарных «</a:t>
            </a:r>
            <a:r>
              <a:rPr lang="ru-RU" dirty="0" err="1" smtClean="0"/>
              <a:t>электротеатров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35842" name="Picture 2" descr="Представительство компании Па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000504"/>
            <a:ext cx="4500594" cy="2655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766048" cy="990600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«Аттракционный» этап истории кино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15436" cy="4495800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Так называемый «аттракционный» этап истории кино охватывал период с 1896 по 1907 г. и характеризовался господством иностранных лент (в первую очередь, французских).</a:t>
            </a:r>
          </a:p>
          <a:p>
            <a:pPr fontAlgn="base"/>
            <a:r>
              <a:rPr lang="ru-RU" sz="2400" dirty="0" smtClean="0"/>
              <a:t>Менялось само понятие аттракциона: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400" dirty="0" smtClean="0"/>
              <a:t>вначале под ним понимался сам факт «живой фотографии»,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ru-RU" sz="2400" dirty="0" smtClean="0"/>
              <a:t>дальнейшем – содержание материала, а именно зрелищность сюжета.</a:t>
            </a:r>
          </a:p>
          <a:p>
            <a:pPr fontAlgn="base"/>
            <a:r>
              <a:rPr lang="ru-RU" sz="2400" dirty="0" smtClean="0"/>
              <a:t>Появились первые политические ленты («Коронация Николая II), а также воссозданные исторические события прошлых лет («Война в Трансваале», «Восстание на броненосце «Потемкин»).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По способу производства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ru-RU" dirty="0" smtClean="0"/>
              <a:t>натурные (документальные) картины. Являлись провозвестником образовательного кино. Фиксировали реальные процессы или явления: научные опыты, социально-политические события.</a:t>
            </a:r>
          </a:p>
          <a:p>
            <a:pPr fontAlgn="base"/>
            <a:r>
              <a:rPr lang="ru-RU" dirty="0" smtClean="0"/>
              <a:t>игровые (актерские) ленты. Направленные на развлечение публики, они часто имели идеологическую подоплеку, в основном буржуазную.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45</TotalTime>
  <Words>495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Обычная</vt:lpstr>
      <vt:lpstr>Киноиндустрия в начале XX века в России</vt:lpstr>
      <vt:lpstr>Становление русского кинематографа </vt:lpstr>
      <vt:lpstr>Презентация PowerPoint</vt:lpstr>
      <vt:lpstr>Первые сеансы </vt:lpstr>
      <vt:lpstr>Презентация PowerPoint</vt:lpstr>
      <vt:lpstr>Деятельность Шарля Пате и появление электротеатров</vt:lpstr>
      <vt:lpstr>Компания «Братья Пате» </vt:lpstr>
      <vt:lpstr>«Аттракционный» этап истории кино</vt:lpstr>
      <vt:lpstr>По способу производства</vt:lpstr>
      <vt:lpstr>Заметный рост русского кино </vt:lpstr>
      <vt:lpstr>"Разумный кинематограф"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Киноиндустрия в начале XX века в России</dc:title>
  <dc:creator>DNS</dc:creator>
  <cp:lastModifiedBy>user</cp:lastModifiedBy>
  <cp:revision>2</cp:revision>
  <dcterms:created xsi:type="dcterms:W3CDTF">2021-10-05T14:24:43Z</dcterms:created>
  <dcterms:modified xsi:type="dcterms:W3CDTF">2024-01-08T05:56:50Z</dcterms:modified>
</cp:coreProperties>
</file>