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153005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69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55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567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98763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277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09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260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9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2187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8612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3249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828EE0-8205-4077-87FF-2F90C5B035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Римская ячейка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09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CA7E72-F5D0-4264-BC49-0513B43FB710}"/>
              </a:ext>
            </a:extLst>
          </p:cNvPr>
          <p:cNvSpPr txBox="1"/>
          <p:nvPr/>
        </p:nvSpPr>
        <p:spPr>
          <a:xfrm>
            <a:off x="964826" y="207827"/>
            <a:ext cx="108955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Римская архитектурная ячейка — балочно-сводчатая архитектурная конструкция, композиционный элемент архитектуры древнеримских зданий. Состоит из арки, пяты которой опираются на пилоны, и обрамляющих ее колонн, обычно на пьедесталах, с антаблементом.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A5B036B-89C2-417C-BF49-BBE875E56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587" y="2227473"/>
            <a:ext cx="6495013" cy="431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99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0D41AE4-6834-447B-BF0B-85D6F0413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347" y="417936"/>
            <a:ext cx="5470712" cy="39389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DD9200C-56DC-4FD7-A8E4-345A31CAD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91" y="417935"/>
            <a:ext cx="4877909" cy="39389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95B4316-8050-4636-B127-B3C135BC958A}"/>
              </a:ext>
            </a:extLst>
          </p:cNvPr>
          <p:cNvSpPr txBox="1"/>
          <p:nvPr/>
        </p:nvSpPr>
        <p:spPr>
          <a:xfrm>
            <a:off x="1118347" y="4736957"/>
            <a:ext cx="6098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Театр </a:t>
            </a:r>
            <a:r>
              <a:rPr lang="ru-RU" sz="2800" dirty="0" err="1"/>
              <a:t>Марцелла</a:t>
            </a:r>
            <a:r>
              <a:rPr lang="ru-RU" sz="2800" dirty="0"/>
              <a:t> 1в до </a:t>
            </a:r>
            <a:r>
              <a:rPr lang="ru-RU" sz="2800" dirty="0" err="1"/>
              <a:t>нэ</a:t>
            </a:r>
            <a:r>
              <a:rPr lang="ru-RU" sz="2800" dirty="0"/>
              <a:t>. Рим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2D45096-076D-4609-BBCA-21F0F7228060}"/>
              </a:ext>
            </a:extLst>
          </p:cNvPr>
          <p:cNvSpPr txBox="1"/>
          <p:nvPr/>
        </p:nvSpPr>
        <p:spPr>
          <a:xfrm>
            <a:off x="7314091" y="4736957"/>
            <a:ext cx="4626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Амфитеатр Флавиев 1в </a:t>
            </a:r>
            <a:r>
              <a:rPr lang="ru-RU" sz="2800" dirty="0" err="1"/>
              <a:t>нэ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853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3C94A84-027E-440F-A430-01C4D4898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388" y="201706"/>
            <a:ext cx="5051612" cy="37887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B337B31-7D86-4B57-B7C5-7C7938557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307" y="2885236"/>
            <a:ext cx="5686057" cy="37887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0D79A5C-279E-4A2F-94A4-A1EF1CC7C6FE}"/>
              </a:ext>
            </a:extLst>
          </p:cNvPr>
          <p:cNvSpPr txBox="1"/>
          <p:nvPr/>
        </p:nvSpPr>
        <p:spPr>
          <a:xfrm>
            <a:off x="830357" y="4256370"/>
            <a:ext cx="50516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Триумфальная арка Тита 1 в </a:t>
            </a:r>
            <a:r>
              <a:rPr lang="ru-RU" sz="2800" dirty="0" err="1"/>
              <a:t>нэ</a:t>
            </a:r>
            <a:endParaRPr lang="ru-RU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4D806A7-37D0-4444-B017-199681E68DA4}"/>
              </a:ext>
            </a:extLst>
          </p:cNvPr>
          <p:cNvSpPr txBox="1"/>
          <p:nvPr/>
        </p:nvSpPr>
        <p:spPr>
          <a:xfrm>
            <a:off x="6309007" y="1805499"/>
            <a:ext cx="60982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мосты и акведуки как упрощенные вариант</a:t>
            </a:r>
          </a:p>
        </p:txBody>
      </p:sp>
    </p:spTree>
    <p:extLst>
      <p:ext uri="{BB962C8B-B14F-4D97-AF65-F5344CB8AC3E}">
        <p14:creationId xmlns:p14="http://schemas.microsoft.com/office/powerpoint/2010/main" val="3018656435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53</TotalTime>
  <Words>62</Words>
  <Application>Microsoft Office PowerPoint</Application>
  <PresentationFormat>Произвольный</PresentationFormat>
  <Paragraphs>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Уголки</vt:lpstr>
      <vt:lpstr>Римская ячейка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Римская ячейка</dc:title>
  <dc:creator>Владимир Бауэр</dc:creator>
  <cp:lastModifiedBy>user</cp:lastModifiedBy>
  <cp:revision>2</cp:revision>
  <dcterms:created xsi:type="dcterms:W3CDTF">2021-12-24T15:02:05Z</dcterms:created>
  <dcterms:modified xsi:type="dcterms:W3CDTF">2024-01-08T06:01:20Z</dcterms:modified>
</cp:coreProperties>
</file>