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2469BB-E93D-469B-A59D-0A7365381F3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DAE4D-BB03-4E65-A805-97C41923F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571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954194-23A6-4097-9F3C-F0EB7B76391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3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25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42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17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011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03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37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68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742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621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31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0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FC498-2988-42BE-934B-95FB0F7C5EB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3AB89-0370-45CD-808D-96E47CB1B0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7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ultiki.arjlover.net/multiki/38.a.vdrug.poluchitsya.avi" TargetMode="External"/><Relationship Id="rId2" Type="http://schemas.openxmlformats.org/officeDocument/2006/relationships/hyperlink" Target="http://www.uralstudent.ru/images/stories/boltun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52618" y="296740"/>
            <a:ext cx="9173592" cy="70643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990033"/>
                </a:solidFill>
                <a:latin typeface="Monotype Corsiva" pitchFamily="66" charset="0"/>
              </a:rPr>
              <a:t>Повторение изученного</a:t>
            </a:r>
            <a:endParaRPr lang="ru-RU" sz="4400" dirty="0">
              <a:solidFill>
                <a:srgbClr val="990033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00314" y="4653136"/>
            <a:ext cx="42595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err="1" smtClean="0">
                <a:latin typeface="Monotype Corsiva" pitchFamily="66" charset="0"/>
              </a:rPr>
              <a:t>Резакова</a:t>
            </a:r>
            <a:r>
              <a:rPr lang="ru-RU" sz="2400" dirty="0" smtClean="0">
                <a:latin typeface="Monotype Corsiva" pitchFamily="66" charset="0"/>
              </a:rPr>
              <a:t> Елена Евгеньевна,</a:t>
            </a:r>
            <a:endParaRPr lang="ru-RU" sz="2400" dirty="0">
              <a:latin typeface="Monotype Corsiva" pitchFamily="66" charset="0"/>
            </a:endParaRPr>
          </a:p>
          <a:p>
            <a:pPr algn="r"/>
            <a:r>
              <a:rPr lang="ru-RU" sz="2400" dirty="0">
                <a:latin typeface="Monotype Corsiva" pitchFamily="66" charset="0"/>
              </a:rPr>
              <a:t>у</a:t>
            </a:r>
            <a:r>
              <a:rPr lang="ru-RU" sz="2400" dirty="0">
                <a:latin typeface="Monotype Corsiva" pitchFamily="66" charset="0"/>
              </a:rPr>
              <a:t>читель начальных классов</a:t>
            </a:r>
          </a:p>
          <a:p>
            <a:pPr algn="r"/>
            <a:r>
              <a:rPr lang="ru-RU" sz="2400" dirty="0">
                <a:latin typeface="Monotype Corsiva" pitchFamily="66" charset="0"/>
              </a:rPr>
              <a:t>МБОУ СОШ №</a:t>
            </a:r>
            <a:r>
              <a:rPr lang="ru-RU" sz="2400" dirty="0" smtClean="0">
                <a:latin typeface="Monotype Corsiva" pitchFamily="66" charset="0"/>
              </a:rPr>
              <a:t>109 </a:t>
            </a:r>
            <a:r>
              <a:rPr lang="ru-RU" sz="2400" dirty="0">
                <a:latin typeface="Monotype Corsiva" pitchFamily="66" charset="0"/>
              </a:rPr>
              <a:t>г. </a:t>
            </a:r>
            <a:r>
              <a:rPr lang="ru-RU" sz="2400" dirty="0" smtClean="0">
                <a:latin typeface="Monotype Corsiva" pitchFamily="66" charset="0"/>
              </a:rPr>
              <a:t>Трёхгорный</a:t>
            </a:r>
            <a:endParaRPr lang="ru-RU" sz="2400" dirty="0">
              <a:latin typeface="Monotype Corsiva" pitchFamily="66" charset="0"/>
            </a:endParaRPr>
          </a:p>
          <a:p>
            <a:pPr algn="r"/>
            <a:endParaRPr lang="ru-RU" sz="2400" dirty="0"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86550" y="1160866"/>
            <a:ext cx="3342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Обучение грамоте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25936" y="2529975"/>
            <a:ext cx="36872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>
                <a:latin typeface="Monotype Corsiva" pitchFamily="66" charset="0"/>
              </a:rPr>
              <a:t>1 класс</a:t>
            </a:r>
          </a:p>
          <a:p>
            <a:pPr algn="ctr"/>
            <a:r>
              <a:rPr lang="ru-RU" sz="3200" dirty="0">
                <a:latin typeface="Monotype Corsiva" pitchFamily="66" charset="0"/>
              </a:rPr>
              <a:t>УМК «Школа России»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6" y="2275132"/>
            <a:ext cx="4861876" cy="378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9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Назови гласные буквы 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1591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b="1" dirty="0" smtClean="0"/>
              <a:t>А   В  У   О   П   И   Р   Ы   С   Л</a:t>
            </a:r>
            <a:endParaRPr lang="ru-RU" sz="6000" b="1" dirty="0"/>
          </a:p>
        </p:txBody>
      </p:sp>
      <p:sp>
        <p:nvSpPr>
          <p:cNvPr id="4" name="Овал 3"/>
          <p:cNvSpPr/>
          <p:nvPr/>
        </p:nvSpPr>
        <p:spPr>
          <a:xfrm>
            <a:off x="6771736" y="334798"/>
            <a:ext cx="1155940" cy="103680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946748" y="2702321"/>
            <a:ext cx="511835" cy="45308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61803" y="2702321"/>
            <a:ext cx="511835" cy="45308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606614" y="2702322"/>
            <a:ext cx="511835" cy="45308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614467" y="2702322"/>
            <a:ext cx="511835" cy="45308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16483" y="2702322"/>
            <a:ext cx="511835" cy="45308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29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Назови согласные буквы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b="1" dirty="0" smtClean="0"/>
              <a:t>А   Н  У   О   П   И  Т   Р   Ы   З   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70143" y="767751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769524" y="776377"/>
            <a:ext cx="595223" cy="52621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825924" y="2740324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01441" y="2728819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69834" y="2728820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24477" y="2728819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425796" y="2728821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0325819" y="2728821"/>
            <a:ext cx="595223" cy="52621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29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Назови согласные ЗВОНКИЕ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79111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ru-RU" sz="6000" b="1" dirty="0" smtClean="0"/>
          </a:p>
          <a:p>
            <a:pPr marL="0" indent="0">
              <a:buNone/>
            </a:pPr>
            <a:endParaRPr lang="ru-RU" sz="6000" b="1" dirty="0"/>
          </a:p>
          <a:p>
            <a:pPr marL="0" indent="0">
              <a:buNone/>
            </a:pPr>
            <a:r>
              <a:rPr lang="ru-RU" sz="6000" b="1" dirty="0" smtClean="0"/>
              <a:t>В   </a:t>
            </a:r>
            <a:r>
              <a:rPr lang="ru-RU" sz="6000" b="1" dirty="0"/>
              <a:t>Н  </a:t>
            </a:r>
            <a:r>
              <a:rPr lang="ru-RU" sz="6000" b="1" dirty="0" smtClean="0"/>
              <a:t>К   У  С  </a:t>
            </a:r>
            <a:r>
              <a:rPr lang="ru-RU" sz="6000" b="1" dirty="0"/>
              <a:t>И  Т   Р   Ы  </a:t>
            </a:r>
            <a:r>
              <a:rPr lang="ru-RU" sz="6000" b="1" dirty="0" smtClean="0"/>
              <a:t> </a:t>
            </a:r>
            <a:r>
              <a:rPr lang="ru-RU" sz="6000" b="1" dirty="0"/>
              <a:t>З   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2" descr="https://i.pinimg.com/736x/dc/63/84/dc63848619924316d3ec6cae9244e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704" y="3114112"/>
            <a:ext cx="635608" cy="63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.pinimg.com/736x/dc/63/84/dc63848619924316d3ec6cae9244e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12" y="3114111"/>
            <a:ext cx="635608" cy="63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.pinimg.com/736x/dc/63/84/dc63848619924316d3ec6cae9244e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9652" y="3114111"/>
            <a:ext cx="635608" cy="63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.pinimg.com/736x/dc/63/84/dc63848619924316d3ec6cae9244e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5644" y="3114111"/>
            <a:ext cx="635608" cy="63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.pinimg.com/736x/dc/63/84/dc63848619924316d3ec6cae9244e0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34" y="3114111"/>
            <a:ext cx="635608" cy="63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30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Назови согласные </a:t>
            </a:r>
            <a:r>
              <a:rPr lang="ru-RU" b="1" dirty="0" smtClean="0"/>
              <a:t>ГЛУХИЕ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6000" b="1" dirty="0" smtClean="0"/>
          </a:p>
          <a:p>
            <a:pPr marL="0" indent="0">
              <a:buNone/>
            </a:pPr>
            <a:r>
              <a:rPr lang="ru-RU" sz="6000" b="1" dirty="0" smtClean="0"/>
              <a:t>В   </a:t>
            </a:r>
            <a:r>
              <a:rPr lang="ru-RU" sz="6000" b="1" dirty="0"/>
              <a:t>Н  К   У  С  И  Т   Р   Ы   З   </a:t>
            </a:r>
            <a:r>
              <a:rPr lang="ru-RU" sz="6000" b="1" dirty="0" smtClean="0"/>
              <a:t>П</a:t>
            </a:r>
            <a:endParaRPr lang="ru-RU" sz="6000" b="1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https://clipart-best.com/img/hat/hat-clip-art-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83105" y="2817660"/>
            <a:ext cx="636410" cy="4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clipart-best.com/img/hat/hat-clip-art-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28010" y="2817659"/>
            <a:ext cx="636410" cy="4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clipart-best.com/img/hat/hat-clip-art-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47738" y="2817658"/>
            <a:ext cx="636410" cy="4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clipart-best.com/img/hat/hat-clip-art-2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57407" y="2817657"/>
            <a:ext cx="636410" cy="49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729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Раздели слова на слоги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 smtClean="0"/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П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СТ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5400" b="1" dirty="0" smtClean="0"/>
              <a:t>Т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  <a:r>
              <a:rPr lang="ru-RU" sz="5400" b="1" dirty="0" smtClean="0"/>
              <a:t>КВ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5400" b="1" dirty="0" smtClean="0"/>
              <a:t>М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Л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СН</a:t>
            </a:r>
            <a:r>
              <a:rPr lang="ru-RU" sz="5400" b="1" dirty="0" smtClean="0">
                <a:solidFill>
                  <a:srgbClr val="FF0000"/>
                </a:solidFill>
              </a:rPr>
              <a:t>Ы</a:t>
            </a:r>
          </a:p>
          <a:p>
            <a:pPr marL="0" indent="0">
              <a:buNone/>
            </a:pPr>
            <a:r>
              <a:rPr lang="ru-RU" sz="5400" b="1" dirty="0" smtClean="0"/>
              <a:t>ПЛ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ТН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  <a:r>
              <a:rPr lang="ru-RU" sz="5400" b="1" dirty="0" smtClean="0"/>
              <a:t>К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У</a:t>
            </a:r>
            <a:r>
              <a:rPr lang="ru-RU" sz="5400" b="1" dirty="0" smtClean="0"/>
              <a:t>Н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</a:p>
          <a:p>
            <a:pPr marL="0" indent="0">
              <a:buNone/>
            </a:pPr>
            <a:r>
              <a:rPr lang="ru-RU" sz="5400" b="1" dirty="0" smtClean="0"/>
              <a:t>СК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ЛК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</a:p>
          <a:p>
            <a:pPr marL="0" indent="0">
              <a:buNone/>
            </a:pPr>
            <a:r>
              <a:rPr lang="ru-RU" sz="5400" b="1" dirty="0" smtClean="0"/>
              <a:t>КР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СК</a:t>
            </a:r>
            <a:r>
              <a:rPr lang="ru-RU" sz="5400" b="1" dirty="0" smtClean="0">
                <a:solidFill>
                  <a:srgbClr val="FF0000"/>
                </a:solidFill>
              </a:rPr>
              <a:t>И</a:t>
            </a:r>
          </a:p>
          <a:p>
            <a:pPr marL="0" indent="0">
              <a:buNone/>
            </a:pPr>
            <a:r>
              <a:rPr lang="ru-RU" sz="5400" b="1" dirty="0" smtClean="0"/>
              <a:t>С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СН</a:t>
            </a:r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r>
              <a:rPr lang="ru-RU" sz="5400" b="1" dirty="0" smtClean="0"/>
              <a:t>В</a:t>
            </a:r>
            <a:r>
              <a:rPr lang="ru-RU" sz="5400" b="1" dirty="0" smtClean="0">
                <a:solidFill>
                  <a:srgbClr val="FF0000"/>
                </a:solidFill>
              </a:rPr>
              <a:t>ЫЕ</a:t>
            </a:r>
          </a:p>
          <a:p>
            <a:pPr marL="0" indent="0">
              <a:buNone/>
            </a:pPr>
            <a:r>
              <a:rPr lang="ru-RU" sz="5400" b="1" dirty="0" smtClean="0"/>
              <a:t>Р</a:t>
            </a:r>
            <a:r>
              <a:rPr lang="ru-RU" sz="54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/>
              <a:t>К</a:t>
            </a:r>
            <a:endParaRPr lang="ru-RU" sz="54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716657" y="1765240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895601" y="1765240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84077" y="3608927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196861" y="2607753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863971" y="3608927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130725" y="4341813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593676" y="5259388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525112" y="1773777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745858" y="1765240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675299" y="2682815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7404341" y="2691352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737896" y="3524729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305027" y="4442304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344620" y="4442304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479103" y="4442304"/>
            <a:ext cx="0" cy="917575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73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Поставь в словах ударение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dirty="0" smtClean="0"/>
              <a:t>ПОВАР</a:t>
            </a:r>
          </a:p>
          <a:p>
            <a:pPr marL="0" indent="0">
              <a:buNone/>
            </a:pPr>
            <a:r>
              <a:rPr lang="ru-RU" sz="6000" dirty="0" smtClean="0"/>
              <a:t>КАПИТАН</a:t>
            </a:r>
          </a:p>
          <a:p>
            <a:pPr marL="0" indent="0">
              <a:buNone/>
            </a:pPr>
            <a:r>
              <a:rPr lang="ru-RU" sz="6000" dirty="0" smtClean="0"/>
              <a:t>ПЛОТНИК</a:t>
            </a:r>
          </a:p>
          <a:p>
            <a:pPr marL="0" indent="0">
              <a:buNone/>
            </a:pPr>
            <a:r>
              <a:rPr lang="ru-RU" sz="6000" dirty="0" smtClean="0"/>
              <a:t>ПОКУПКИ</a:t>
            </a:r>
          </a:p>
          <a:p>
            <a:pPr marL="0" indent="0">
              <a:buNone/>
            </a:pPr>
            <a:r>
              <a:rPr lang="ru-RU" sz="6000" dirty="0" smtClean="0"/>
              <a:t>ТРАКТОР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 smtClean="0"/>
              <a:t>ПЛАСТИЛИН</a:t>
            </a:r>
          </a:p>
          <a:p>
            <a:pPr marL="0" indent="0">
              <a:buNone/>
            </a:pPr>
            <a:r>
              <a:rPr lang="ru-RU" sz="6000" dirty="0" smtClean="0"/>
              <a:t>УКРОП</a:t>
            </a:r>
          </a:p>
          <a:p>
            <a:pPr marL="0" indent="0">
              <a:buNone/>
            </a:pPr>
            <a:r>
              <a:rPr lang="ru-RU" sz="6000" dirty="0" smtClean="0"/>
              <a:t>МЕТРО</a:t>
            </a:r>
          </a:p>
          <a:p>
            <a:pPr marL="0" indent="0">
              <a:buNone/>
            </a:pPr>
            <a:r>
              <a:rPr lang="ru-RU" sz="6000" dirty="0" smtClean="0"/>
              <a:t>КРОЛИК</a:t>
            </a:r>
          </a:p>
          <a:p>
            <a:pPr marL="0" indent="0">
              <a:buNone/>
            </a:pPr>
            <a:r>
              <a:rPr lang="ru-RU" sz="6000" dirty="0" smtClean="0"/>
              <a:t>МОЛОКО</a:t>
            </a:r>
            <a:endParaRPr lang="ru-RU" sz="60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1751163" y="1506807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364301" y="2349320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68107" y="3329796"/>
            <a:ext cx="100640" cy="281557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553420" y="4172369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887750" y="5089585"/>
            <a:ext cx="80511" cy="241300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9097991" y="5391569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378460" y="4457041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8376248" y="3476234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7769524" y="2553238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9638581" y="1562534"/>
            <a:ext cx="129397" cy="367761"/>
          </a:xfrm>
          <a:prstGeom prst="line">
            <a:avLst/>
          </a:prstGeom>
          <a:ln w="57150">
            <a:solidFill>
              <a:srgbClr val="9900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6828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6157404" cy="242246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</a:rPr>
              <a:t>Реши анаграмму:</a:t>
            </a:r>
            <a:br>
              <a:rPr lang="ru-RU" sz="6000" b="1" dirty="0" smtClean="0">
                <a:solidFill>
                  <a:srgbClr val="0070C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>ИТБРУАОН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2920753"/>
            <a:ext cx="7364767" cy="294738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6600" b="1" dirty="0" smtClean="0">
                <a:solidFill>
                  <a:srgbClr val="C0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sz="6600" b="1" dirty="0">
                <a:solidFill>
                  <a:srgbClr val="C00000"/>
                </a:solidFill>
              </a:rPr>
              <a:t> </a:t>
            </a:r>
            <a:r>
              <a:rPr lang="ru-RU" sz="6600" b="1" dirty="0" smtClean="0">
                <a:solidFill>
                  <a:srgbClr val="C00000"/>
                </a:solidFill>
              </a:rPr>
              <a:t>  </a:t>
            </a:r>
            <a:r>
              <a:rPr lang="ru-RU" sz="6600" b="1" dirty="0" smtClean="0">
                <a:solidFill>
                  <a:srgbClr val="C00000"/>
                </a:solidFill>
              </a:rPr>
              <a:t>БУРАТИНО</a:t>
            </a:r>
          </a:p>
          <a:p>
            <a:pPr marL="0" indent="0">
              <a:buNone/>
            </a:pPr>
            <a:r>
              <a:rPr lang="ru-RU" sz="66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66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http://i.mycdn.me/i?r=AzEPZsRbOZEKgBhR0XGMT1RkvKjGSs84vhViFbj8hODDM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5715" y="707815"/>
            <a:ext cx="3103413" cy="403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16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+mn-lt"/>
              </a:rPr>
              <a:t>Используемые ресурсы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578483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1.Горецкий </a:t>
            </a:r>
            <a:r>
              <a:rPr lang="ru-RU" dirty="0"/>
              <a:t>В. Г., Кирюшкин В. А., Виноградская Л. А. и др. Азбука. 1 класс. В 2 частях (+электронное приложение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dirty="0"/>
              <a:t>Букварь. 1 класс - </a:t>
            </a:r>
            <a:r>
              <a:rPr lang="ru-RU" dirty="0" err="1"/>
              <a:t>Бунеев</a:t>
            </a:r>
            <a:r>
              <a:rPr lang="ru-RU" dirty="0"/>
              <a:t> Р.Н., </a:t>
            </a:r>
            <a:r>
              <a:rPr lang="ru-RU" dirty="0" err="1"/>
              <a:t>Бунеева</a:t>
            </a:r>
            <a:r>
              <a:rPr lang="ru-RU" dirty="0"/>
              <a:t> Е.В., Пронина О.В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(картинки)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u="sng" dirty="0" smtClean="0">
                <a:hlinkClick r:id="rId2"/>
              </a:rPr>
              <a:t>http</a:t>
            </a:r>
            <a:r>
              <a:rPr lang="ru-RU" u="sng" dirty="0">
                <a:hlinkClick r:id="rId2"/>
              </a:rPr>
              <a:t>://www.uralstudent.ru/images/stories/boltun.jpg</a:t>
            </a:r>
            <a:r>
              <a:rPr lang="ru-RU" dirty="0"/>
              <a:t> </a:t>
            </a:r>
            <a:r>
              <a:rPr lang="ru-RU" dirty="0" smtClean="0"/>
              <a:t>- картинки</a:t>
            </a:r>
            <a:endParaRPr lang="ru-RU" dirty="0"/>
          </a:p>
          <a:p>
            <a:r>
              <a:rPr lang="ru-RU" u="sng" dirty="0">
                <a:hlinkClick r:id="rId3"/>
              </a:rPr>
              <a:t>http://multiki.arjlover.net/multiki/38.a.vdrug.poluchitsya.avi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48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179</Words>
  <Application>Microsoft Office PowerPoint</Application>
  <PresentationFormat>Широкоэкранный</PresentationFormat>
  <Paragraphs>53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Тема Office</vt:lpstr>
      <vt:lpstr>Повторение изученного</vt:lpstr>
      <vt:lpstr>Назови гласные буквы   </vt:lpstr>
      <vt:lpstr>Назови согласные буквы </vt:lpstr>
      <vt:lpstr>Назови согласные ЗВОНКИЕ</vt:lpstr>
      <vt:lpstr>Назови согласные ГЛУХИЕ</vt:lpstr>
      <vt:lpstr>Раздели слова на слоги</vt:lpstr>
      <vt:lpstr>Поставь в словах ударение</vt:lpstr>
      <vt:lpstr>Реши анаграмму: ИТБРУАОН</vt:lpstr>
      <vt:lpstr>Используемые ресурсы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ПОВТОРЯЛОЧКА</dc:title>
  <dc:creator>silent.dsn3</dc:creator>
  <cp:lastModifiedBy>silent.dsn3</cp:lastModifiedBy>
  <cp:revision>12</cp:revision>
  <dcterms:created xsi:type="dcterms:W3CDTF">2020-12-06T08:42:23Z</dcterms:created>
  <dcterms:modified xsi:type="dcterms:W3CDTF">2024-01-08T05:53:59Z</dcterms:modified>
</cp:coreProperties>
</file>