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7" r:id="rId9"/>
    <p:sldId id="268" r:id="rId10"/>
    <p:sldId id="269" r:id="rId11"/>
    <p:sldId id="264" r:id="rId12"/>
    <p:sldId id="265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69" autoAdjust="0"/>
  </p:normalViewPr>
  <p:slideViewPr>
    <p:cSldViewPr>
      <p:cViewPr varScale="1">
        <p:scale>
          <a:sx n="106" d="100"/>
          <a:sy n="106" d="100"/>
        </p:scale>
        <p:origin x="-17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38F0-F1DD-4164-BCB7-2729E7903342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44C75-97FD-4424-BE65-C276E1115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3816424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en-US" b="1" dirty="0" err="1" smtClean="0"/>
              <a:t>Зимние</a:t>
            </a:r>
            <a:r>
              <a:rPr lang="en-US" b="1" dirty="0" smtClean="0"/>
              <a:t>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З</a:t>
            </a:r>
            <a:r>
              <a:rPr lang="en-US" b="1" dirty="0" err="1" smtClean="0"/>
              <a:t>абавы</a:t>
            </a:r>
            <a:r>
              <a:rPr lang="ru-RU" dirty="0" smtClean="0"/>
              <a:t>»</a:t>
            </a:r>
            <a:endParaRPr lang="en-US" dirty="0" smtClean="0"/>
          </a:p>
          <a:p>
            <a:r>
              <a:rPr lang="ru-RU" sz="1600" dirty="0" smtClean="0"/>
              <a:t>Презентацию подготовила воспитатель д\с №26 Зырянова </a:t>
            </a:r>
            <a:r>
              <a:rPr lang="ru-RU" sz="1600" dirty="0"/>
              <a:t>И</a:t>
            </a:r>
            <a:r>
              <a:rPr lang="ru-RU" sz="1600" dirty="0" smtClean="0"/>
              <a:t>.П.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Dasha\Documents\e8d8ff36-61af-51cd-9e24-acafafd22fe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-603448"/>
            <a:ext cx="9900592" cy="930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036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0a8eac97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85786" y="571480"/>
            <a:ext cx="7643865" cy="594721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9-54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000232" y="357166"/>
            <a:ext cx="5035422" cy="621471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asha\Documents\K-w8eD9nt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488"/>
            <a:ext cx="8712968" cy="667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798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7796391_large_5111852_na_konkah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428728" y="214290"/>
            <a:ext cx="6454790" cy="645479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5628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6"/>
            <a:ext cx="8286808" cy="620621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b321a966d7aa004df9f0ac37df2528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42976" y="428604"/>
            <a:ext cx="6990676" cy="605419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0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714348" y="419280"/>
            <a:ext cx="7827018" cy="599795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1887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42852"/>
            <a:ext cx="5000660" cy="650405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297972_1295127499_1247570037_2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28662" y="357166"/>
            <a:ext cx="7394194" cy="615679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partakiada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76106" y="428604"/>
            <a:ext cx="8239298" cy="617839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asha\Documents\1666162038_54-mykaleidoscope-ru-p-zimnie-zabavi-dlya-detei-oboi-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6912768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566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asha\Documents\80973-zimnie-zabavy-dlya-detey-v-detskom-sadu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4313"/>
            <a:ext cx="9036496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28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14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«Зимние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мук цсдшб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дтдм</dc:creator>
  <cp:lastModifiedBy>Dasha</cp:lastModifiedBy>
  <cp:revision>10</cp:revision>
  <dcterms:created xsi:type="dcterms:W3CDTF">2013-12-12T07:48:46Z</dcterms:created>
  <dcterms:modified xsi:type="dcterms:W3CDTF">2024-01-08T06:28:42Z</dcterms:modified>
</cp:coreProperties>
</file>