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067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0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162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820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1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83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765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22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78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86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8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987B7-E3C4-42A0-845A-B666E424FF85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5CCB2-727F-48B3-A8D8-8CF5E8376A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31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400"/>
            <a:ext cx="9143999" cy="696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0375" y="2673496"/>
            <a:ext cx="82880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What  is the  difference between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sz="3200" b="1" dirty="0" smtClean="0">
                <a:solidFill>
                  <a:srgbClr val="C00000"/>
                </a:solidFill>
                <a:latin typeface="Bookman Old Style" pitchFamily="18" charset="0"/>
              </a:rPr>
              <a:t>DO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and </a:t>
            </a:r>
            <a:r>
              <a:rPr lang="en-US" sz="3200" b="1" dirty="0" smtClean="0">
                <a:solidFill>
                  <a:srgbClr val="C00000"/>
                </a:solidFill>
                <a:latin typeface="Bookman Old Style" pitchFamily="18" charset="0"/>
              </a:rPr>
              <a:t>MAKE </a:t>
            </a:r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162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127286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housework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выполнять работу по дому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https://i.pinimg.com/originals/8b/da/e3/8bdae363b7d37f3d05807cb3ac4323f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8"/>
            <a:ext cx="3788536" cy="378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340768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the ironing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гладить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s://media.baamboozle.com/uploads/images/108065/1609078078_5486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071" y="1988840"/>
            <a:ext cx="3134394" cy="3726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8768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1196752"/>
            <a:ext cx="6261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the homework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выполнять домашнее задание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4098" name="Picture 2" descr="https://media.baamboozle.com/uploads/images/2312/1586363423_27372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435032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2279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26876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the washing up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мыть посуду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8434" name="Picture 2" descr="https://i.pinimg.com/originals/4a/b1/66/4ab166450059a61e9d1b528bd15c05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76872"/>
            <a:ext cx="449878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2660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1412776"/>
            <a:ext cx="4286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the shopping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делать покупки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7410" name="Picture 2" descr="https://i.pinimg.com/originals/c2/a5/f2/c2a5f20c88639ead6b03ae235b49ef1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734" y="2204864"/>
            <a:ext cx="4998555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01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412776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Do the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cleaning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делать уборку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6386" name="Picture 2" descr="https://odelex.ru/images/trydovo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3459535" cy="3286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683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692696"/>
            <a:ext cx="7128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important expressions: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well 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делать успехи, делать хорошо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badly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делать/поступать плохо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somebody a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favour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делать одолжение, оказать услугу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your hair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сделай прическу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do your make-up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сделай макияж</a:t>
            </a: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business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заниматься бизнесом, вести дела</a:t>
            </a:r>
          </a:p>
          <a:p>
            <a:pPr>
              <a:lnSpc>
                <a:spcPct val="200000"/>
              </a:lnSpc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do your best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сделай все возможное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a course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пройти курс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200000"/>
              </a:lnSpc>
            </a:pP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o exercise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выполнять упражнение</a:t>
            </a:r>
          </a:p>
        </p:txBody>
      </p:sp>
    </p:spTree>
    <p:extLst>
      <p:ext uri="{BB962C8B-B14F-4D97-AF65-F5344CB8AC3E}">
        <p14:creationId xmlns:p14="http://schemas.microsoft.com/office/powerpoint/2010/main" val="28875104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692696"/>
            <a:ext cx="40492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D</a:t>
            </a:r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o exercise!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2775" y="1062028"/>
            <a:ext cx="69115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u="sng" dirty="0">
                <a:solidFill>
                  <a:schemeClr val="tx2">
                    <a:lumMod val="75000"/>
                  </a:schemeClr>
                </a:solidFill>
              </a:rPr>
              <a:t>Fill in the blanks with the right word. 'do' or 'make'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 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Will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you _____ me a favour, please? Write something first.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It's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your turn to _____ the dishes today.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will _____ a list of the things we need.	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Please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, don't _____ mistakes.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 want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to _____a phone call. 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good students always _____ their homework.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My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father won't _____ the cleaning.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workers I hire always _____ a good job.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My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husband never helps me _____ dinner.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always _____ the washing up myself.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students don't like to _____ quizzes.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menu was so good that it was difficult for us to _____ a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choice.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_____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an effort to finish the work before lunch time.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doctor asked me to _____ exercise.	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ctr"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I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don't know how people can _____ money without hard work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		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dirty="0"/>
              <a:t>	</a:t>
            </a:r>
            <a:r>
              <a:rPr lang="en-GB" b="1" dirty="0" smtClean="0">
                <a:solidFill>
                  <a:srgbClr val="FF0000"/>
                </a:solidFill>
              </a:rPr>
              <a:t>Thank you for good result!</a:t>
            </a:r>
            <a:endParaRPr lang="ru-RU" b="1" dirty="0">
              <a:solidFill>
                <a:srgbClr val="FF0000"/>
              </a:solidFill>
            </a:endParaRPr>
          </a:p>
          <a:p>
            <a:r>
              <a:rPr lang="en-GB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97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2780928"/>
            <a:ext cx="48965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Make</a:t>
            </a:r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something that didn’t exist before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293096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Bookman Old Style" pitchFamily="18" charset="0"/>
              </a:rPr>
              <a:t>п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роизводить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86909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340768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make the bed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-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заправить кровать,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стелить постель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3314" name="Picture 2" descr="https://media.istockphoto.com/vectors/kid-making-the-bed-vector-id623526080?k=6&amp;m=623526080&amp;s=612x612&amp;w=0&amp;h=_Xb-RoNuQz2LOmfxdAquBLicuE8Om7z3zPwS_OzFSy0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812" y="2132856"/>
            <a:ext cx="3636404" cy="363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995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1340768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ake a cake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испечь пирог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009" y="2492896"/>
            <a:ext cx="2723966" cy="289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3454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1340768"/>
            <a:ext cx="6912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ake the dinner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приготовить обед/ужин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1267" name="Picture 3" descr="https://www.syl.ru/misc/i/ni/8/9/7/i/8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204864"/>
            <a:ext cx="4536504" cy="3670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331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05273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make a mess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устраивать беспорядок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https://kartinki.pibig.info/uploads/posts/2023-04/1681716799_kartinki-pibig-info-p-kartinka-komnati-s-razbrosannimi-veshchami-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420888"/>
            <a:ext cx="5040560" cy="315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3443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127286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Bookman Old Style" pitchFamily="18" charset="0"/>
              </a:rPr>
              <a:t>make a wish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загадать желание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9218" name="Picture 2" descr="https://i.pinimg.com/originals/a5/b2/ed/a5b2edc35aaa0e43d4b38cdeb7372e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76872"/>
            <a:ext cx="2739416" cy="3873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6390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2584" y="707536"/>
            <a:ext cx="64087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2000" b="1" dirty="0">
                <a:solidFill>
                  <a:srgbClr val="FF0000"/>
                </a:solidFill>
                <a:latin typeface="Bookman Old Style" pitchFamily="18" charset="0"/>
              </a:rPr>
              <a:t>i</a:t>
            </a:r>
            <a:r>
              <a:rPr lang="en-US" sz="2000" b="1" dirty="0" smtClean="0">
                <a:solidFill>
                  <a:srgbClr val="FF0000"/>
                </a:solidFill>
                <a:latin typeface="Bookman Old Style" pitchFamily="18" charset="0"/>
              </a:rPr>
              <a:t>mportant expressions: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plans-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строить планы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a decision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принять решение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a mistake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сделать ошибку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noise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шуметь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  <a:latin typeface="Bookman Old Style" pitchFamily="18" charset="0"/>
            </a:endParaRP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money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зарабатывать деньги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an excuse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придумать оправдание</a:t>
            </a:r>
          </a:p>
          <a:p>
            <a:pPr>
              <a:lnSpc>
                <a:spcPct val="200000"/>
              </a:lnSpc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m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ake an effort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–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Bookman Old Style" pitchFamily="18" charset="0"/>
              </a:rPr>
              <a:t>сделать усилие</a:t>
            </a:r>
          </a:p>
        </p:txBody>
      </p:sp>
    </p:spTree>
    <p:extLst>
      <p:ext uri="{BB962C8B-B14F-4D97-AF65-F5344CB8AC3E}">
        <p14:creationId xmlns:p14="http://schemas.microsoft.com/office/powerpoint/2010/main" val="10321956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trafaret-decor.ru/sites/default/files/2022-12/England%20background%20%284%29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C:\Users\Папка\Desktop\England background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937"/>
            <a:ext cx="9143999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7944" y="285293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Do </a:t>
            </a:r>
            <a:endParaRPr lang="en-US" sz="2800" b="1" dirty="0">
              <a:solidFill>
                <a:srgbClr val="C00000"/>
              </a:solidFill>
              <a:latin typeface="Bookman Old Style" pitchFamily="18" charset="0"/>
            </a:endParaRPr>
          </a:p>
          <a:p>
            <a:pPr lvl="0"/>
            <a:r>
              <a:rPr lang="en-US" b="1" dirty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a</a:t>
            </a:r>
            <a:r>
              <a:rPr lang="en-US" b="1" dirty="0" smtClean="0">
                <a:solidFill>
                  <a:srgbClr val="1F497D">
                    <a:lumMod val="75000"/>
                  </a:srgbClr>
                </a:solidFill>
                <a:latin typeface="Bookman Old Style" pitchFamily="18" charset="0"/>
              </a:rPr>
              <a:t>n  activity, or action</a:t>
            </a:r>
            <a:endParaRPr lang="ru-RU" b="1" dirty="0">
              <a:solidFill>
                <a:srgbClr val="1F497D">
                  <a:lumMod val="75000"/>
                </a:srgbClr>
              </a:solidFill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4293096"/>
            <a:ext cx="1640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выполнять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7866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215</Words>
  <Application>Microsoft Office PowerPoint</Application>
  <PresentationFormat>Экран (4:3)</PresentationFormat>
  <Paragraphs>57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Папка</dc:creator>
  <cp:lastModifiedBy>Папка</cp:lastModifiedBy>
  <cp:revision>11</cp:revision>
  <dcterms:created xsi:type="dcterms:W3CDTF">2024-01-07T20:38:08Z</dcterms:created>
  <dcterms:modified xsi:type="dcterms:W3CDTF">2024-01-07T22:25:19Z</dcterms:modified>
</cp:coreProperties>
</file>