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EAB3B-7421-466F-9625-245D9B9A670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6CFDA-BBFB-4DC1-9986-D75DCDC16C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Луч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Геометрия 7 класс.</a:t>
            </a:r>
          </a:p>
          <a:p>
            <a:r>
              <a:rPr lang="ru-RU" dirty="0" smtClean="0"/>
              <a:t> А.Г. Мерзляк</a:t>
            </a:r>
          </a:p>
          <a:p>
            <a:r>
              <a:rPr lang="ru-RU" dirty="0" smtClean="0"/>
              <a:t> В.Б. Полонский</a:t>
            </a:r>
          </a:p>
          <a:p>
            <a:r>
              <a:rPr lang="ru-RU" dirty="0" smtClean="0"/>
              <a:t>М.С. </a:t>
            </a:r>
            <a:r>
              <a:rPr lang="ru-RU" dirty="0" err="1" smtClean="0"/>
              <a:t>Мякир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А             О             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Проведем прямую АВ и отметим на ней произвольную точку О. Эта точка разбивает  прямую на две части, выделенные на рисунке разными цветами.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3789040"/>
            <a:ext cx="12961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51720" y="3789040"/>
            <a:ext cx="129614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2051720" y="3717032"/>
            <a:ext cx="45719" cy="720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А             О             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Каждую из этих частей вместе с точкой О называют </a:t>
            </a:r>
            <a:r>
              <a:rPr lang="ru-RU" b="1" dirty="0" smtClean="0"/>
              <a:t>лучом</a:t>
            </a:r>
            <a:r>
              <a:rPr lang="ru-RU" dirty="0" smtClean="0"/>
              <a:t> или </a:t>
            </a:r>
            <a:r>
              <a:rPr lang="ru-RU" b="1" dirty="0" smtClean="0"/>
              <a:t>полупрямой.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dirty="0" smtClean="0"/>
              <a:t>Точку О называют </a:t>
            </a:r>
            <a:r>
              <a:rPr lang="ru-RU" b="1" dirty="0" smtClean="0"/>
              <a:t>началом</a:t>
            </a:r>
            <a:r>
              <a:rPr lang="ru-RU" dirty="0" smtClean="0"/>
              <a:t> луча. 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755576" y="3789040"/>
            <a:ext cx="12961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51720" y="3789040"/>
            <a:ext cx="1296144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2051720" y="3717032"/>
            <a:ext cx="45719" cy="7200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При обозначении луча, первой обязательно указывают начало луча, второй - любую другую точку, принадлежащую лучу.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115616" y="2564904"/>
            <a:ext cx="2448272" cy="18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043608" y="4293096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203848" y="2708920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23728" y="3501008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5576" y="393305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2996952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2204864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  Луч с началом в точке О можно обозначить  ОМ или О</a:t>
            </a:r>
            <a:r>
              <a:rPr lang="en-US" dirty="0" smtClean="0"/>
              <a:t>N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115616" y="2564904"/>
            <a:ext cx="2448272" cy="1800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1043608" y="4293096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203848" y="2708920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23728" y="3501008"/>
            <a:ext cx="144016" cy="144016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55576" y="3933056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835696" y="2996952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59832" y="2204864"/>
            <a:ext cx="417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Лучи ОА и ОВ дополняют друг друга  до прямой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24944"/>
            <a:ext cx="3434849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Определение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Два луча, имеющие общее начало и лежащие на одной прямой, называют </a:t>
            </a:r>
            <a:r>
              <a:rPr lang="ru-RU" b="1" dirty="0" smtClean="0"/>
              <a:t>дополнительными.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</a:t>
            </a:r>
            <a:r>
              <a:rPr lang="ru-RU" sz="2800" b="1" dirty="0" smtClean="0"/>
              <a:t> В                           С</a:t>
            </a:r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/>
          </a:p>
          <a:p>
            <a:pPr>
              <a:buNone/>
            </a:pPr>
            <a:r>
              <a:rPr lang="ru-RU" sz="2800" b="1" dirty="0" smtClean="0"/>
              <a:t>    </a:t>
            </a:r>
            <a:r>
              <a:rPr lang="ru-RU" dirty="0" smtClean="0"/>
              <a:t>Лучи ВА и ВС - дополнительные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79712" y="3933056"/>
            <a:ext cx="5112568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4283968" y="3861048"/>
            <a:ext cx="144016" cy="14401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67744" y="3861048"/>
            <a:ext cx="144016" cy="14401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60232" y="3933056"/>
            <a:ext cx="144016" cy="14401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95736" y="3212976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Объединив лучи  СА и АС, мы тоже получим  прямую АС. Однако эти лучи не являются дополнительными: у них нет общего начала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4548014" cy="975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175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Луч</vt:lpstr>
      <vt:lpstr>Слайд 2</vt:lpstr>
      <vt:lpstr>Слайд 3</vt:lpstr>
      <vt:lpstr>Слайд 4</vt:lpstr>
      <vt:lpstr>Слайд 5</vt:lpstr>
      <vt:lpstr>Слайд 6</vt:lpstr>
      <vt:lpstr>Определение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Луч</dc:title>
  <dc:creator>школа</dc:creator>
  <cp:lastModifiedBy>школа</cp:lastModifiedBy>
  <cp:revision>8</cp:revision>
  <dcterms:created xsi:type="dcterms:W3CDTF">2024-01-08T03:15:09Z</dcterms:created>
  <dcterms:modified xsi:type="dcterms:W3CDTF">2024-01-08T06:44:01Z</dcterms:modified>
</cp:coreProperties>
</file>