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67" r:id="rId4"/>
    <p:sldId id="271" r:id="rId5"/>
    <p:sldId id="262" r:id="rId6"/>
    <p:sldId id="272" r:id="rId7"/>
    <p:sldId id="273" r:id="rId8"/>
    <p:sldId id="274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7CA0-2CF4-4B25-861F-9417B8055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AB32-74A8-4E4D-A11C-8EB6087B4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91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7CA0-2CF4-4B25-861F-9417B8055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AB32-74A8-4E4D-A11C-8EB6087B4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122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7CA0-2CF4-4B25-861F-9417B8055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AB32-74A8-4E4D-A11C-8EB6087B4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64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7CA0-2CF4-4B25-861F-9417B8055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AB32-74A8-4E4D-A11C-8EB6087B4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365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7CA0-2CF4-4B25-861F-9417B8055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AB32-74A8-4E4D-A11C-8EB6087B4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253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7CA0-2CF4-4B25-861F-9417B8055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AB32-74A8-4E4D-A11C-8EB6087B4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40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7CA0-2CF4-4B25-861F-9417B8055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AB32-74A8-4E4D-A11C-8EB6087B4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60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7CA0-2CF4-4B25-861F-9417B8055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AB32-74A8-4E4D-A11C-8EB6087B4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489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7CA0-2CF4-4B25-861F-9417B8055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AB32-74A8-4E4D-A11C-8EB6087B4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389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7CA0-2CF4-4B25-861F-9417B8055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AB32-74A8-4E4D-A11C-8EB6087B4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645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A7CA0-2CF4-4B25-861F-9417B8055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D3AB32-74A8-4E4D-A11C-8EB6087B4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73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A7CA0-2CF4-4B25-861F-9417B80551B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3AB32-74A8-4E4D-A11C-8EB6087B404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35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Муниципальное бюджетное дошкольное образовательное учреждение </a:t>
            </a:r>
            <a:br>
              <a:rPr lang="ru-RU" sz="2800" dirty="0" smtClean="0"/>
            </a:br>
            <a:r>
              <a:rPr lang="ru-RU" sz="2800" dirty="0" smtClean="0"/>
              <a:t>детский сад «Иванушка»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/>
              <a:t>Тема недели: «Домашние питомцы»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Тема: «</a:t>
            </a:r>
            <a:r>
              <a:rPr lang="ru-RU" sz="2400" dirty="0" smtClean="0"/>
              <a:t>Миска  </a:t>
            </a:r>
            <a:r>
              <a:rPr lang="ru-RU" sz="2400" dirty="0"/>
              <a:t>для котенка Гав»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Абакан-2022г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503649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55" r="1855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                                    В гости к нам заглянул котенок Гав.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21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1" b="2981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Котенок Гав ждет в гости своих друзей на новоселье.Чем бы порадовать друзей?Угостим их вкусным молочком.Только,вот куда же котенок нальет молочко своим друзьям?У него оказалось, только одна миска.Что будем делать? Поможем котенку?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346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95" b="21895"/>
          <a:stretch>
            <a:fillRect/>
          </a:stretch>
        </p:blipFill>
        <p:spPr>
          <a:xfrm>
            <a:off x="1792288" y="612775"/>
            <a:ext cx="5184000" cy="388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Вдруг кто-то из ребят замечает,что у котенка Гав на поляне нет цветов.Рябята решили посадить цветы на поляне.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58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332656"/>
            <a:ext cx="5389438" cy="53285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На поляне появились красивые цветы.Вот и поляна вся в цветах.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984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784976" cy="1143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Скатывание из пластилина шар,сплющивание шара ладожками,получаеться лепешка.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4381374" cy="3595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068960"/>
            <a:ext cx="384483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411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1" b="1907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948064" cy="80486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Вдавливание пальцем пластилин,делаем углубление(ямку)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9971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57" b="535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Ребята показали готовые миски котенку.Котенку Гав очень понравились миски для  молока.А вот и наши гости пришли.Ребята угощают молоком друзей котенка.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6632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42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113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бюджетное дошкольное образовательное учреждение  детский сад «Иванушка»  Тема недели: «Домашние питомцы»  Тема: «Миска  для котенка Гав»        Абакан-2022г  </vt:lpstr>
      <vt:lpstr>Презентация PowerPoint</vt:lpstr>
      <vt:lpstr>Презентация PowerPoint</vt:lpstr>
      <vt:lpstr>Презентация PowerPoint</vt:lpstr>
      <vt:lpstr>Презентация PowerPoint</vt:lpstr>
      <vt:lpstr>Скатывание из пластилина шар,сплющивание шара ладожками,получаеться лепешка.</vt:lpstr>
      <vt:lpstr>Презентация PowerPoint</vt:lpstr>
      <vt:lpstr>Презентация PowerPoint</vt:lpstr>
      <vt:lpstr>     Спасибо за внимание.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детский сад «Иванушка»   Тохтобина Карина Силеверстовна воспитатель       Абакан-2022г  </dc:title>
  <dc:creator>RePack by Diakov</dc:creator>
  <cp:lastModifiedBy>RePack by Diakov</cp:lastModifiedBy>
  <cp:revision>32</cp:revision>
  <dcterms:created xsi:type="dcterms:W3CDTF">2022-03-15T14:54:25Z</dcterms:created>
  <dcterms:modified xsi:type="dcterms:W3CDTF">2024-01-08T06:27:45Z</dcterms:modified>
</cp:coreProperties>
</file>