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1" r:id="rId6"/>
    <p:sldId id="260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96" y="5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A5DE9-7CAB-4436-B84A-A55B86F9B431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27A729-97B2-492D-BA59-3BA35D1E8B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46396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4D571-2A14-4364-AEDE-EB22B923382F}" type="datetime1">
              <a:rPr lang="ru-RU" smtClean="0"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Бобкова С. В. МОАУ СОШ № 5 им. К. Н. Чубаровой г. Свободного</a:t>
            </a:r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F917F12F-6AC4-4B7E-80FB-42E54B0178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9973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E98C8-FFD8-4C45-A54C-18496D091234}" type="datetime1">
              <a:rPr lang="ru-RU" smtClean="0"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Бобкова С. В. МОАУ СОШ № 5 им. К. Н. Чубаровой г. Свободного</a:t>
            </a: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917F12F-6AC4-4B7E-80FB-42E54B0178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5056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A1B62-F3DA-4D24-8CFD-45B1AE660978}" type="datetime1">
              <a:rPr lang="ru-RU" smtClean="0"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Бобкова С. В. МОАУ СОШ № 5 им. К. Н. Чубаровой г. Свободного</a:t>
            </a:r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917F12F-6AC4-4B7E-80FB-42E54B0178EF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13235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01FE1-488C-4529-B264-026109154454}" type="datetime1">
              <a:rPr lang="ru-RU" smtClean="0"/>
              <a:t>08.01.2024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Бобкова С. В. МОАУ СОШ № 5 им. К. Н. Чубаровой г. Свободного</a:t>
            </a: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917F12F-6AC4-4B7E-80FB-42E54B0178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29678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0AD7B-6657-4193-9EC4-549B4E67B96A}" type="datetime1">
              <a:rPr lang="ru-RU" smtClean="0"/>
              <a:t>08.01.2024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Бобкова С. В. МОАУ СОШ № 5 им. К. Н. Чубаровой г. Свободного</a:t>
            </a:r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917F12F-6AC4-4B7E-80FB-42E54B0178EF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255572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DFA1F-6646-4E3E-B423-6BA749CF9D96}" type="datetime1">
              <a:rPr lang="ru-RU" smtClean="0"/>
              <a:t>08.01.2024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Бобкова С. В. МОАУ СОШ № 5 им. К. Н. Чубаровой г. Свободного</a:t>
            </a: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917F12F-6AC4-4B7E-80FB-42E54B0178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28577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A239D-4B7C-44E7-AE49-EFB36E3156C1}" type="datetime1">
              <a:rPr lang="ru-RU" smtClean="0"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Бобкова С. В. МОАУ СОШ № 5 им. К. Н. Чубаровой г. Свободного</a:t>
            </a:r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7F12F-6AC4-4B7E-80FB-42E54B0178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18253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844A5-0565-459B-9641-2540F4C14FD1}" type="datetime1">
              <a:rPr lang="ru-RU" smtClean="0"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Бобкова С. В. МОАУ СОШ № 5 им. К. Н. Чубаровой г. Свободного</a:t>
            </a:r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7F12F-6AC4-4B7E-80FB-42E54B0178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2744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83021-77C0-4903-9FCE-CE8F0CCF1A7D}" type="datetime1">
              <a:rPr lang="ru-RU" smtClean="0"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Бобкова С. В. МОАУ СОШ № 5 им. К. Н. Чубаровой г. Свободного</a:t>
            </a:r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7F12F-6AC4-4B7E-80FB-42E54B0178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497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BE8FC-78B6-4EB8-9CC4-C2E55FDEB345}" type="datetime1">
              <a:rPr lang="ru-RU" smtClean="0"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Бобкова С. В. МОАУ СОШ № 5 им. К. Н. Чубаровой г. Свободного</a:t>
            </a: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917F12F-6AC4-4B7E-80FB-42E54B0178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49011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83037-01CA-49C2-B91D-005358793E01}" type="datetime1">
              <a:rPr lang="ru-RU" smtClean="0"/>
              <a:t>08.01.2024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Бобкова С. В. МОАУ СОШ № 5 им. К. Н. Чубаровой г. Свободного</a:t>
            </a: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917F12F-6AC4-4B7E-80FB-42E54B0178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48505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22B4F-1957-44EB-B984-0AE371B2A57C}" type="datetime1">
              <a:rPr lang="ru-RU" smtClean="0"/>
              <a:t>08.01.2024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Бобкова С. В. МОАУ СОШ № 5 им. К. Н. Чубаровой г. Свободного</a:t>
            </a:r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917F12F-6AC4-4B7E-80FB-42E54B0178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5455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306C2-DC9A-45C5-A335-50BD96839429}" type="datetime1">
              <a:rPr lang="ru-RU" smtClean="0"/>
              <a:t>08.01.2024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Бобкова С. В. МОАУ СОШ № 5 им. К. Н. Чубаровой г. Свободного</a:t>
            </a:r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7F12F-6AC4-4B7E-80FB-42E54B0178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2311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6FEFF-B34D-4FB9-B0D4-4F08DD9CFADE}" type="datetime1">
              <a:rPr lang="ru-RU" smtClean="0"/>
              <a:t>08.01.2024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Бобкова С. В. МОАУ СОШ № 5 им. К. Н. Чубаровой г. Свободного</a:t>
            </a:r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7F12F-6AC4-4B7E-80FB-42E54B0178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2133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51900-3DC4-40EC-8731-417F895AC369}" type="datetime1">
              <a:rPr lang="ru-RU" smtClean="0"/>
              <a:t>08.01.2024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Бобкова С. В. МОАУ СОШ № 5 им. К. Н. Чубаровой г. Свободного</a:t>
            </a: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7F12F-6AC4-4B7E-80FB-42E54B0178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34646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0B400-3B37-4C0C-9547-36EC7F3CA2A0}" type="datetime1">
              <a:rPr lang="ru-RU" smtClean="0"/>
              <a:t>08.01.2024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Бобкова С. В. МОАУ СОШ № 5 им. К. Н. Чубаровой г. Свободного</a:t>
            </a: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917F12F-6AC4-4B7E-80FB-42E54B0178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77026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7AD3F2-8077-4362-A780-A963FA3D3B41}" type="datetime1">
              <a:rPr lang="ru-RU" smtClean="0"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Бобкова С. В. МОАУ СОШ № 5 им. К. Н. Чубаровой г. Свободного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F917F12F-6AC4-4B7E-80FB-42E54B0178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011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400" b="1" dirty="0" smtClean="0"/>
              <a:t>Тема.</a:t>
            </a:r>
          </a:p>
          <a:p>
            <a:pPr marL="0" indent="0" algn="ctr">
              <a:buNone/>
            </a:pPr>
            <a:r>
              <a:rPr lang="ru-RU" sz="2400" b="1" dirty="0" smtClean="0"/>
              <a:t>М</a:t>
            </a:r>
            <a:r>
              <a:rPr lang="ru-RU" sz="2400" b="1" dirty="0"/>
              <a:t>. М. Пришвин. Рассказ «Голубая стрекоза». </a:t>
            </a:r>
            <a:endParaRPr lang="ru-RU" sz="2400" b="1" dirty="0" smtClean="0"/>
          </a:p>
          <a:p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Бобкова С. В. МОАУ СОШ № 5 им. К. Н. Чубаровой г. Свободного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62206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b="1" dirty="0"/>
              <a:t> 1. «Я здесь, на войне, не только писатель».</a:t>
            </a:r>
          </a:p>
          <a:p>
            <a:r>
              <a:rPr lang="ru-RU" sz="2400" b="1" dirty="0"/>
              <a:t> 2. «Голубая стрекоза…летает».</a:t>
            </a:r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Бобкова С. В. МОАУ СОШ № 5 им. К. Н. Чубаровой г. Свободного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93094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31393" y="624110"/>
            <a:ext cx="10273220" cy="1280890"/>
          </a:xfrm>
        </p:spPr>
        <p:txBody>
          <a:bodyPr/>
          <a:lstStyle/>
          <a:p>
            <a:r>
              <a:rPr lang="ru-RU" u="sng" dirty="0"/>
              <a:t>Составление сложного плана рассказа. </a:t>
            </a:r>
            <a:r>
              <a:rPr lang="ru-RU" i="1" dirty="0"/>
              <a:t>       Примерный план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31394" y="1801368"/>
            <a:ext cx="10273219" cy="4828032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sz="2200" b="1" i="1" dirty="0" smtClean="0"/>
              <a:t>«</a:t>
            </a:r>
            <a:r>
              <a:rPr lang="ru-RU" sz="2200" b="1" i="1" dirty="0"/>
              <a:t>Я здесь, на войне, не только писатель»</a:t>
            </a:r>
            <a:endParaRPr lang="ru-RU" sz="2200" b="1" dirty="0"/>
          </a:p>
          <a:p>
            <a:pPr lvl="0"/>
            <a:r>
              <a:rPr lang="ru-RU" sz="2200" i="1" dirty="0"/>
              <a:t> «Чувство личной        ненужности».</a:t>
            </a:r>
            <a:endParaRPr lang="ru-RU" sz="2200" dirty="0"/>
          </a:p>
          <a:p>
            <a:pPr lvl="0"/>
            <a:r>
              <a:rPr lang="ru-RU" sz="2200" i="1" dirty="0"/>
              <a:t>«Я шел … навстречу войне и поигрывал со смертью…».</a:t>
            </a:r>
            <a:endParaRPr lang="ru-RU" sz="2200" dirty="0"/>
          </a:p>
          <a:p>
            <a:pPr lvl="0"/>
            <a:r>
              <a:rPr lang="ru-RU" sz="2200" i="1" dirty="0"/>
              <a:t>«Не стыдно … заниматься пустяками?»</a:t>
            </a:r>
            <a:endParaRPr lang="ru-RU" sz="2200" dirty="0"/>
          </a:p>
          <a:p>
            <a:pPr lvl="0"/>
            <a:r>
              <a:rPr lang="ru-RU" sz="2200" i="1" dirty="0"/>
              <a:t>«Я … почувствовал, наконец, себя настоящим     человеком…» </a:t>
            </a:r>
            <a:endParaRPr lang="ru-RU" sz="2200" dirty="0"/>
          </a:p>
          <a:p>
            <a:pPr marL="0" lvl="0" indent="0">
              <a:buNone/>
            </a:pPr>
            <a:r>
              <a:rPr lang="ru-RU" sz="2200" b="1" i="1" dirty="0"/>
              <a:t>Голубая стрекоза летает.</a:t>
            </a:r>
            <a:endParaRPr lang="ru-RU" sz="2200" b="1" dirty="0"/>
          </a:p>
          <a:p>
            <a:pPr lvl="0"/>
            <a:r>
              <a:rPr lang="ru-RU" sz="2200" i="1" dirty="0"/>
              <a:t>«Умирающий мальчик на берегу лесного ручья».</a:t>
            </a:r>
            <a:endParaRPr lang="ru-RU" sz="2200" dirty="0"/>
          </a:p>
          <a:p>
            <a:pPr lvl="0"/>
            <a:r>
              <a:rPr lang="ru-RU" sz="2200" i="1" dirty="0"/>
              <a:t>«Над заводью кружилась голубая стрекоза».</a:t>
            </a:r>
            <a:endParaRPr lang="ru-RU" sz="2200" dirty="0"/>
          </a:p>
          <a:p>
            <a:pPr lvl="0"/>
            <a:r>
              <a:rPr lang="ru-RU" sz="2200" i="1" dirty="0"/>
              <a:t>«Она ещё летает?»</a:t>
            </a:r>
            <a:endParaRPr lang="ru-RU" sz="2200" dirty="0"/>
          </a:p>
          <a:p>
            <a:pPr lvl="0"/>
            <a:r>
              <a:rPr lang="ru-RU" sz="2200" i="1" dirty="0"/>
              <a:t>«Мы спасли … раненого». </a:t>
            </a:r>
            <a:endParaRPr lang="ru-RU" sz="2200" dirty="0"/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Бобкова С. В. МОАУ СОШ № 5 им. К. Н. Чубаровой г. Свободного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06091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Индивидуальное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99744" y="2133600"/>
            <a:ext cx="10504868" cy="377762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sz="2400" dirty="0"/>
              <a:t>перечитать первую часть, найти в ней выразительные средства, которые помогают передать душевное состояние героя-рассказчика, изменения в его поведении; объяснить их;</a:t>
            </a:r>
          </a:p>
          <a:p>
            <a:endParaRPr lang="ru-RU" sz="240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Бобкова С. В. МОАУ СОШ № 5 им. К. Н. Чубаровой г. Свободного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32830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/>
              <a:t>- Прочитайте </a:t>
            </a:r>
            <a:r>
              <a:rPr lang="ru-RU" dirty="0" smtClean="0"/>
              <a:t>высказывания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6048" y="2133600"/>
            <a:ext cx="10358564" cy="3777622"/>
          </a:xfrm>
        </p:spPr>
        <p:txBody>
          <a:bodyPr/>
          <a:lstStyle/>
          <a:p>
            <a:r>
              <a:rPr lang="ru-RU" sz="2000" dirty="0" smtClean="0"/>
              <a:t>1</a:t>
            </a:r>
            <a:r>
              <a:rPr lang="ru-RU" sz="2000" dirty="0"/>
              <a:t>) «Нет никакого спасения в войне» (Вергилий.)</a:t>
            </a:r>
          </a:p>
          <a:p>
            <a:r>
              <a:rPr lang="ru-RU" sz="2000" dirty="0"/>
              <a:t>2) «Война есть одно из величайших кощунств над человеком и природой» (Н. </a:t>
            </a:r>
            <a:r>
              <a:rPr lang="ru-RU" sz="2000" dirty="0" err="1"/>
              <a:t>Мясковский</a:t>
            </a:r>
            <a:r>
              <a:rPr lang="ru-RU" sz="2000" dirty="0"/>
              <a:t>.)</a:t>
            </a:r>
          </a:p>
          <a:p>
            <a:r>
              <a:rPr lang="ru-RU" sz="2000" dirty="0"/>
              <a:t>3) «Неужели тесно жить людям на этом прекрасном свете, под этим неизмеримым небом? Неужели может среди этой обаятельной природы удержаться в душе человека чувство злобы, мщения или страсти истребления себе подобных?» (</a:t>
            </a:r>
            <a:r>
              <a:rPr lang="ru-RU" sz="2000" dirty="0" err="1"/>
              <a:t>Л.Н.Толстой</a:t>
            </a:r>
            <a:r>
              <a:rPr lang="ru-RU" sz="2000" dirty="0"/>
              <a:t>.)</a:t>
            </a:r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Бобкова С. В. МОАУ СОШ № 5 им. К. Н. Чубаровой г. Свободного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9891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b="1" dirty="0"/>
              <a:t>Домашнее задание.</a:t>
            </a:r>
            <a:r>
              <a:rPr lang="ru-RU" dirty="0"/>
              <a:t> </a:t>
            </a:r>
          </a:p>
          <a:p>
            <a:pPr lvl="0"/>
            <a:r>
              <a:rPr lang="ru-RU" dirty="0" smtClean="0"/>
              <a:t> </a:t>
            </a:r>
            <a:r>
              <a:rPr lang="ru-RU" dirty="0"/>
              <a:t>О</a:t>
            </a:r>
            <a:r>
              <a:rPr lang="ru-RU" dirty="0" smtClean="0"/>
              <a:t>тветить </a:t>
            </a:r>
            <a:r>
              <a:rPr lang="ru-RU" dirty="0"/>
              <a:t>письменно на вопрос</a:t>
            </a:r>
            <a:r>
              <a:rPr lang="ru-RU" u="sng" dirty="0"/>
              <a:t>: «Как в записанном высказывании отражается идея рассказа «Голубая стрекоза»? </a:t>
            </a:r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Бобкова С. В. МОАУ СОШ № 5 им. К. Н. Чубаровой г. Свободного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3841553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39</TotalTime>
  <Words>354</Words>
  <Application>Microsoft Office PowerPoint</Application>
  <PresentationFormat>Широкоэкранный</PresentationFormat>
  <Paragraphs>29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Century Gothic</vt:lpstr>
      <vt:lpstr>Wingdings 3</vt:lpstr>
      <vt:lpstr>Легкий дым</vt:lpstr>
      <vt:lpstr>Презентация PowerPoint</vt:lpstr>
      <vt:lpstr>Презентация PowerPoint</vt:lpstr>
      <vt:lpstr>Составление сложного плана рассказа.        Примерный план</vt:lpstr>
      <vt:lpstr>Индивидуальное задание</vt:lpstr>
      <vt:lpstr>- Прочитайте высказывания 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</cp:revision>
  <dcterms:created xsi:type="dcterms:W3CDTF">2022-11-22T12:36:36Z</dcterms:created>
  <dcterms:modified xsi:type="dcterms:W3CDTF">2024-01-08T02:45:15Z</dcterms:modified>
</cp:coreProperties>
</file>