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96" y="5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79BF88-B9FD-4D73-B967-E5F93CA52910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6C46A-63FC-497E-B66A-8D29ACDDE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38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19FC4-C085-4B93-AA8C-C5175E581C27}" type="datetime1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Бобкова С.В., учитель русского языка и литературы МОАУ СОШ № 5 им. К. Н. Чубаровой г. Свободного</a:t>
            </a:r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C935CD9-2470-4B31-AEC6-0A0208202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8014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D8AF8-487B-4B9C-8A74-866424879D0C}" type="datetime1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Бобкова С.В., учитель русского языка и литературы МОАУ СОШ № 5 им. К. Н. Чубаровой г. Свободного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C935CD9-2470-4B31-AEC6-0A0208202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622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A0D1B-F2B0-4E8A-BCC4-918F950368FC}" type="datetime1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Бобкова С.В., учитель русского языка и литературы МОАУ СОШ № 5 им. К. Н. Чубаровой г. Свободного</a:t>
            </a: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C935CD9-2470-4B31-AEC6-0A02082023F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83363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9767B-62AA-482F-9577-748A71E1FAF1}" type="datetime1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Бобкова С.В., учитель русского языка и литературы МОАУ СОШ № 5 им. К. Н. Чубаровой г. Свободного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C935CD9-2470-4B31-AEC6-0A0208202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1132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0F65C-F45F-4AE8-B558-2FC6BD25923D}" type="datetime1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Бобкова С.В., учитель русского языка и литературы МОАУ СОШ № 5 им. К. Н. Чубаровой г. Свободного</a:t>
            </a: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C935CD9-2470-4B31-AEC6-0A02082023F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247448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3BDB9-AE26-4A38-A66E-949BB17BC262}" type="datetime1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Бобкова С.В., учитель русского языка и литературы МОАУ СОШ № 5 им. К. Н. Чубаровой г. Свободного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C935CD9-2470-4B31-AEC6-0A0208202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5610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E242F-892A-49B5-B21B-0C77A398CCB1}" type="datetime1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Бобкова С.В., учитель русского языка и литературы МОАУ СОШ № 5 им. К. Н. Чубаровой г. Свободного</a:t>
            </a: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35CD9-2470-4B31-AEC6-0A0208202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65408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A6370-2B40-4A4E-87CD-5942CCA6D841}" type="datetime1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Бобкова С.В., учитель русского языка и литературы МОАУ СОШ № 5 им. К. Н. Чубаровой г. Свободного</a:t>
            </a: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35CD9-2470-4B31-AEC6-0A0208202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430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68B83-A0D5-4D69-8505-F98302A173F2}" type="datetime1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Бобкова С.В., учитель русского языка и литературы МОАУ СОШ № 5 им. К. Н. Чубаровой г. Свободного</a:t>
            </a: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35CD9-2470-4B31-AEC6-0A0208202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775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14570-84CD-4882-81D4-BE4A0C656F01}" type="datetime1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Бобкова С.В., учитель русского языка и литературы МОАУ СОШ № 5 им. К. Н. Чубаровой г. Свободного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C935CD9-2470-4B31-AEC6-0A0208202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316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13698-5785-4703-A268-FD01D2DF05E6}" type="datetime1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Бобкова С.В., учитель русского языка и литературы МОАУ СОШ № 5 им. К. Н. Чубаровой г. Свободного</a:t>
            </a: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C935CD9-2470-4B31-AEC6-0A0208202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360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48AE8-5745-4DBC-8E92-F6A3609D6549}" type="datetime1">
              <a:rPr lang="ru-RU" smtClean="0"/>
              <a:t>08.01.2024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Бобкова С.В., учитель русского языка и литературы МОАУ СОШ № 5 им. К. Н. Чубаровой г. Свободного</a:t>
            </a:r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C935CD9-2470-4B31-AEC6-0A0208202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231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0BC62-4FB9-4D6E-8B82-E181291592EB}" type="datetime1">
              <a:rPr lang="ru-RU" smtClean="0"/>
              <a:t>08.01.2024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Бобкова С.В., учитель русского языка и литературы МОАУ СОШ № 5 им. К. Н. Чубаровой г. Свободного</a:t>
            </a:r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35CD9-2470-4B31-AEC6-0A0208202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113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E320B-408C-43FC-9B2D-88DDCD697B3E}" type="datetime1">
              <a:rPr lang="ru-RU" smtClean="0"/>
              <a:t>08.01.2024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Бобкова С.В., учитель русского языка и литературы МОАУ СОШ № 5 им. К. Н. Чубаровой г. Свободного</a:t>
            </a:r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35CD9-2470-4B31-AEC6-0A0208202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2013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677B7-1ACA-46A5-8C0F-407332A31709}" type="datetime1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Бобкова С.В., учитель русского языка и литературы МОАУ СОШ № 5 им. К. Н. Чубаровой г. Свободного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35CD9-2470-4B31-AEC6-0A0208202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132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9F57C-F4A2-4BAE-B25B-CF91B0FDCF0A}" type="datetime1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Бобкова С.В., учитель русского языка и литературы МОАУ СОШ № 5 им. К. Н. Чубаровой г. Свободного</a:t>
            </a: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C935CD9-2470-4B31-AEC6-0A0208202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105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EF36C-344E-47FD-8512-CC8F180E9F80}" type="datetime1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Бобкова С.В., учитель русского языка и литературы МОАУ СОШ № 5 им. К. Н. Чубаровой г. Свободного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C935CD9-2470-4B31-AEC6-0A02082023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551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/>
              <a:t>Шестое марта.</a:t>
            </a:r>
          </a:p>
          <a:p>
            <a:pPr marL="0" indent="0" algn="ctr">
              <a:buNone/>
            </a:pPr>
            <a:r>
              <a:rPr lang="ru-RU" sz="2800" b="1" dirty="0" smtClean="0"/>
              <a:t>Классная работа.</a:t>
            </a:r>
          </a:p>
          <a:p>
            <a:pPr marL="0" indent="0" algn="ctr">
              <a:buNone/>
            </a:pPr>
            <a:r>
              <a:rPr lang="ru-RU" sz="2800" b="1" dirty="0" smtClean="0"/>
              <a:t>Порядок слов в предложении.</a:t>
            </a:r>
            <a:endParaRPr lang="ru-RU" sz="2800" b="1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35CD9-2470-4B31-AEC6-0A02082023F1}" type="slidenum">
              <a:rPr lang="ru-RU" smtClean="0"/>
              <a:t>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Бобкова С.В., учитель русского языка и литературы МОАУ СОШ № 5 им. К. Н. Чубаровой г. Свободного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29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145" y="624110"/>
            <a:ext cx="9590468" cy="170456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Практическая работа</a:t>
            </a:r>
            <a:br>
              <a:rPr lang="ru-RU" dirty="0" smtClean="0"/>
            </a:br>
            <a:r>
              <a:rPr lang="ru-RU" dirty="0"/>
              <a:t>Запишите текст, выделите грамматическую основу каждого предложения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47964" y="2584704"/>
            <a:ext cx="8915400" cy="3777622"/>
          </a:xfrm>
        </p:spPr>
        <p:txBody>
          <a:bodyPr>
            <a:normAutofit/>
          </a:bodyPr>
          <a:lstStyle/>
          <a:p>
            <a:r>
              <a:rPr lang="ru-RU" sz="2800" b="1" i="1" dirty="0"/>
              <a:t>Осень. Холодает с каждым днем. Ветер срывает с деревьев пожелтевшие листья и уносит их хороводом. Несколько листочков кружатся в прозрачном воздухе, медленно опускаясь на землю. Птицы, собравшиеся в стаи, улетают на юг. Скоро зима.</a:t>
            </a:r>
            <a:endParaRPr lang="ru-RU" sz="2800" b="1" dirty="0"/>
          </a:p>
          <a:p>
            <a:endParaRPr lang="ru-RU" sz="2800" b="1" dirty="0" smtClean="0"/>
          </a:p>
          <a:p>
            <a:endParaRPr lang="ru-RU" sz="28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35CD9-2470-4B31-AEC6-0A02082023F1}" type="slidenum">
              <a:rPr lang="ru-RU" smtClean="0"/>
              <a:t>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Бобкова С.В., учитель русского языка и литературы МОАУ СОШ № 5 им. К. Н. Чубаровой г. Свободного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218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i="1" dirty="0"/>
              <a:t>Мать любит дочь. </a:t>
            </a:r>
            <a:endParaRPr lang="ru-RU" sz="2800" i="1" dirty="0" smtClean="0"/>
          </a:p>
          <a:p>
            <a:endParaRPr lang="ru-RU" sz="2800" i="1" dirty="0"/>
          </a:p>
          <a:p>
            <a:r>
              <a:rPr lang="ru-RU" sz="2800" dirty="0"/>
              <a:t>Дочь любит </a:t>
            </a:r>
            <a:r>
              <a:rPr lang="ru-RU" sz="2800" dirty="0" smtClean="0"/>
              <a:t>мать.</a:t>
            </a:r>
          </a:p>
          <a:p>
            <a:endParaRPr lang="ru-RU" sz="2800" dirty="0"/>
          </a:p>
          <a:p>
            <a:r>
              <a:rPr lang="ru-RU" sz="2800" i="1" dirty="0"/>
              <a:t>Вчера было холодно.</a:t>
            </a:r>
            <a:endParaRPr lang="ru-RU" sz="2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35CD9-2470-4B31-AEC6-0A02082023F1}" type="slidenum">
              <a:rPr lang="ru-RU" smtClean="0"/>
              <a:t>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Бобкова С.В., учитель русского языка и литературы МОАУ СОШ № 5 им. К. Н. Чубаровой г. Свободного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088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i="1" dirty="0"/>
              <a:t>На </a:t>
            </a:r>
            <a:r>
              <a:rPr lang="ru-RU" sz="2800" i="1" dirty="0" smtClean="0"/>
              <a:t>заседании </a:t>
            </a:r>
            <a:r>
              <a:rPr lang="ru-RU" sz="2800" i="1" dirty="0"/>
              <a:t>было тридцать человек</a:t>
            </a:r>
            <a:r>
              <a:rPr lang="ru-RU" sz="2800" i="1" dirty="0" smtClean="0"/>
              <a:t>.</a:t>
            </a:r>
          </a:p>
          <a:p>
            <a:endParaRPr lang="ru-RU" sz="2800" i="1" dirty="0"/>
          </a:p>
          <a:p>
            <a:endParaRPr lang="ru-RU" sz="2800" i="1" dirty="0" smtClean="0"/>
          </a:p>
          <a:p>
            <a:r>
              <a:rPr lang="ru-RU" sz="2800" dirty="0" smtClean="0"/>
              <a:t>На </a:t>
            </a:r>
            <a:r>
              <a:rPr lang="ru-RU" sz="2800" dirty="0"/>
              <a:t>заседании было человек </a:t>
            </a:r>
            <a:r>
              <a:rPr lang="ru-RU" sz="2800" dirty="0" smtClean="0"/>
              <a:t>тридцать.</a:t>
            </a:r>
            <a:endParaRPr lang="ru-RU" sz="2800" dirty="0"/>
          </a:p>
          <a:p>
            <a:endParaRPr lang="ru-RU" sz="28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681216" y="2657856"/>
            <a:ext cx="3218688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35CD9-2470-4B31-AEC6-0A02082023F1}" type="slidenum">
              <a:rPr lang="ru-RU" smtClean="0"/>
              <a:t>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Бобкова С.В., учитель русского языка и литературы МОАУ СОШ № 5 им. К. Н. Чубаровой г. Свободного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1465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Инверсия – обратный порядок слов</a:t>
            </a:r>
            <a:endParaRPr lang="ru-RU" sz="28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35CD9-2470-4B31-AEC6-0A02082023F1}" type="slidenum">
              <a:rPr lang="ru-RU" smtClean="0"/>
              <a:t>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Бобкова С.В., учитель русского языка и литературы МОАУ СОШ № 5 им. К. Н. Чубаровой г. Свободного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984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Прямой </a:t>
            </a:r>
            <a:r>
              <a:rPr lang="ru-RU" dirty="0"/>
              <a:t>и обратный порядок </a:t>
            </a:r>
            <a:r>
              <a:rPr lang="ru-RU" dirty="0" smtClean="0"/>
              <a:t>слов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0213553"/>
              </p:ext>
            </p:extLst>
          </p:nvPr>
        </p:nvGraphicFramePr>
        <p:xfrm>
          <a:off x="1194815" y="1353312"/>
          <a:ext cx="10655808" cy="52892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327904">
                  <a:extLst>
                    <a:ext uri="{9D8B030D-6E8A-4147-A177-3AD203B41FA5}">
                      <a16:colId xmlns:a16="http://schemas.microsoft.com/office/drawing/2014/main" val="1183926070"/>
                    </a:ext>
                  </a:extLst>
                </a:gridCol>
                <a:gridCol w="5327904">
                  <a:extLst>
                    <a:ext uri="{9D8B030D-6E8A-4147-A177-3AD203B41FA5}">
                      <a16:colId xmlns:a16="http://schemas.microsoft.com/office/drawing/2014/main" val="1125737481"/>
                    </a:ext>
                  </a:extLst>
                </a:gridCol>
              </a:tblGrid>
              <a:tr h="5222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Прямой порядок слов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Обратный порядок слов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/>
                </a:tc>
                <a:extLst>
                  <a:ext uri="{0D108BD9-81ED-4DB2-BD59-A6C34878D82A}">
                    <a16:rowId xmlns:a16="http://schemas.microsoft.com/office/drawing/2014/main" val="133179751"/>
                  </a:ext>
                </a:extLst>
              </a:tr>
              <a:tr h="8948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1) Подлежащее – сказуемое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Солнце светит.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1) Сказуемое – подлежащее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Светит солнце.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/>
                </a:tc>
                <a:extLst>
                  <a:ext uri="{0D108BD9-81ED-4DB2-BD59-A6C34878D82A}">
                    <a16:rowId xmlns:a16="http://schemas.microsoft.com/office/drawing/2014/main" val="2841620021"/>
                  </a:ext>
                </a:extLst>
              </a:tr>
              <a:tr h="129071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2) Согласованное определение – определяемое слово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Летнее солнце светит.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2) Определяемое слово – согласованное определение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Солнце летнее светит.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/>
                </a:tc>
                <a:extLst>
                  <a:ext uri="{0D108BD9-81ED-4DB2-BD59-A6C34878D82A}">
                    <a16:rowId xmlns:a16="http://schemas.microsoft.com/office/drawing/2014/main" val="1526685577"/>
                  </a:ext>
                </a:extLst>
              </a:tr>
              <a:tr h="16865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3) Определяемое слово – несогласованное определение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Лучи солнца слепят.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3) Несогласованное определение – определяемое слово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Солнца лучи слепят.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/>
                </a:tc>
                <a:extLst>
                  <a:ext uri="{0D108BD9-81ED-4DB2-BD59-A6C34878D82A}">
                    <a16:rowId xmlns:a16="http://schemas.microsoft.com/office/drawing/2014/main" val="3492361875"/>
                  </a:ext>
                </a:extLst>
              </a:tr>
              <a:tr h="8948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4) Сказуемое-дополнение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Я любуюсь солнцем.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4) Дополнение-сказуемое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Я солнцем любуюсь.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/>
                </a:tc>
                <a:extLst>
                  <a:ext uri="{0D108BD9-81ED-4DB2-BD59-A6C34878D82A}">
                    <a16:rowId xmlns:a16="http://schemas.microsoft.com/office/drawing/2014/main" val="2120511910"/>
                  </a:ext>
                </a:extLst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35CD9-2470-4B31-AEC6-0A02082023F1}" type="slidenum">
              <a:rPr lang="ru-RU" smtClean="0"/>
              <a:t>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Бобкова С.В., учитель русского языка и литературы МОАУ СОШ № 5 им. К. Н. Чубаровой г. Свободного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84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sz="2800" b="1" dirty="0"/>
              <a:t>Домашнее задание</a:t>
            </a:r>
            <a:r>
              <a:rPr lang="ru-RU" sz="2800" b="1" dirty="0" smtClean="0"/>
              <a:t>.</a:t>
            </a:r>
          </a:p>
          <a:p>
            <a:pPr lvl="0"/>
            <a:r>
              <a:rPr lang="ru-RU" sz="2800" b="1" dirty="0" smtClean="0"/>
              <a:t> </a:t>
            </a:r>
            <a:r>
              <a:rPr lang="ru-RU" sz="2800" dirty="0"/>
              <a:t>Изучить теоретический материал § 28, стр. 152-153. </a:t>
            </a:r>
          </a:p>
          <a:p>
            <a:r>
              <a:rPr lang="ru-RU" sz="2800" dirty="0"/>
              <a:t>Выполнить упражнение № 409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35CD9-2470-4B31-AEC6-0A02082023F1}" type="slidenum">
              <a:rPr lang="ru-RU" smtClean="0"/>
              <a:t>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Бобкова С.В., учитель русского языка и литературы МОАУ СОШ № 5 им. К. Н. Чубаровой г. Свободного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83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15</TotalTime>
  <Words>341</Words>
  <Application>Microsoft Office PowerPoint</Application>
  <PresentationFormat>Широкоэкранный</PresentationFormat>
  <Paragraphs>51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Century Gothic</vt:lpstr>
      <vt:lpstr>Times New Roman</vt:lpstr>
      <vt:lpstr>Wingdings 3</vt:lpstr>
      <vt:lpstr>Легкий дым</vt:lpstr>
      <vt:lpstr>Презентация PowerPoint</vt:lpstr>
      <vt:lpstr>Практическая работа Запишите текст, выделите грамматическую основу каждого предложения</vt:lpstr>
      <vt:lpstr>Презентация PowerPoint</vt:lpstr>
      <vt:lpstr>Презентация PowerPoint</vt:lpstr>
      <vt:lpstr>Презентация PowerPoint</vt:lpstr>
      <vt:lpstr>Прямой и обратный порядок слов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created xsi:type="dcterms:W3CDTF">2023-03-05T03:15:20Z</dcterms:created>
  <dcterms:modified xsi:type="dcterms:W3CDTF">2024-01-08T02:57:35Z</dcterms:modified>
</cp:coreProperties>
</file>