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85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611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021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4507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164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234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228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681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326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254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724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96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00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967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214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05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4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E39C3E6-0CE0-427C-8AAA-4ABF68EE4B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5A5391E-964A-47C3-A28A-3ABF381FA3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01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5BBAA7-7CFD-4D8D-B24E-00ACB7C06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817" y="618516"/>
            <a:ext cx="11502887" cy="5464231"/>
          </a:xfrm>
        </p:spPr>
        <p:txBody>
          <a:bodyPr>
            <a:normAutofit/>
          </a:bodyPr>
          <a:lstStyle/>
          <a:p>
            <a:r>
              <a:rPr lang="ru-RU" sz="5400" b="1" i="1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Одиннадцатое января.</a:t>
            </a:r>
            <a:br>
              <a:rPr lang="ru-RU" sz="5400" b="1" i="1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br>
              <a:rPr lang="ru-RU" sz="5400" b="1" i="1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5400" b="1" i="1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мир. 2 класс.</a:t>
            </a:r>
          </a:p>
        </p:txBody>
      </p:sp>
    </p:spTree>
    <p:extLst>
      <p:ext uri="{BB962C8B-B14F-4D97-AF65-F5344CB8AC3E}">
        <p14:creationId xmlns:p14="http://schemas.microsoft.com/office/powerpoint/2010/main" val="1534302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386B60-76CE-451C-B94E-5553666335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34205"/>
            <a:ext cx="10364451" cy="693448"/>
          </a:xfrm>
        </p:spPr>
        <p:txBody>
          <a:bodyPr>
            <a:normAutofit fontScale="90000"/>
          </a:bodyPr>
          <a:lstStyle/>
          <a:p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AABED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Выполнение задания в рабочей тетради: № 3 (с.6).</a:t>
            </a:r>
            <a:br>
              <a:rPr kumimoji="0" lang="ru-RU" sz="29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0D187AF-4BEC-4F7B-9D0A-49EE57526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634" y="1237001"/>
            <a:ext cx="7498730" cy="562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49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6D52A5B7-3DC2-4B94-8ACE-360BE040D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429" y="0"/>
            <a:ext cx="91511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9253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9B8C0C8D-B386-4CBC-B3E3-AA806E0D4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09" y="2484783"/>
            <a:ext cx="40386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6F9B51B-887C-422A-9E14-5E0E4DF053EE}"/>
              </a:ext>
            </a:extLst>
          </p:cNvPr>
          <p:cNvSpPr/>
          <p:nvPr/>
        </p:nvSpPr>
        <p:spPr>
          <a:xfrm>
            <a:off x="1020417" y="803412"/>
            <a:ext cx="2941982" cy="10436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Гладко, душисто,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Моет чисто. </a:t>
            </a:r>
            <a:endParaRPr lang="ru-RU" dirty="0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748ACF08-3BFE-4E57-8192-7658E18A0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3931" y="2736160"/>
            <a:ext cx="4572000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EEA567A-FCF3-4D96-A700-6A230140BD47}"/>
              </a:ext>
            </a:extLst>
          </p:cNvPr>
          <p:cNvSpPr/>
          <p:nvPr/>
        </p:nvSpPr>
        <p:spPr>
          <a:xfrm>
            <a:off x="6970643" y="848139"/>
            <a:ext cx="3485322" cy="128546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630555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Костяная спинка,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брюшке щетинка,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частоколу прыгала,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Всю грязь повыгнала.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893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E4CF8F1-5CC2-4952-A0ED-9F95D22F8FCF}"/>
              </a:ext>
            </a:extLst>
          </p:cNvPr>
          <p:cNvSpPr/>
          <p:nvPr/>
        </p:nvSpPr>
        <p:spPr>
          <a:xfrm>
            <a:off x="861391" y="410817"/>
            <a:ext cx="3286539" cy="15505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Ею руки, ноги, спину трут,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Её  ……... зовут.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869120B4-9307-4E23-9AE4-1931F18DE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60" y="2488096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3AFCAB6-0E7E-4D1F-A3F0-5E7FCC302221}"/>
              </a:ext>
            </a:extLst>
          </p:cNvPr>
          <p:cNvSpPr/>
          <p:nvPr/>
        </p:nvSpPr>
        <p:spPr>
          <a:xfrm>
            <a:off x="6308035" y="410817"/>
            <a:ext cx="3631095" cy="169627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630555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Мягкое, пушистое,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То, чем вытираются,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............    называется.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FC9BA2C8-98C3-4437-A20D-2E583ED5A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340" y="2859156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86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8782FED-49DE-4151-813A-9B217DD2683F}"/>
              </a:ext>
            </a:extLst>
          </p:cNvPr>
          <p:cNvSpPr/>
          <p:nvPr/>
        </p:nvSpPr>
        <p:spPr>
          <a:xfrm>
            <a:off x="781878" y="543339"/>
            <a:ext cx="3617844" cy="21203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Целых 25 зубков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кудрей и хохолков.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под каждым под зубком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Лягут волосы рядком.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C90D6A9C-82AE-4348-8824-0BA8EEFA7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878" y="3057940"/>
            <a:ext cx="32766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F8C5145-FBFD-42C2-88D2-9CF27B7076F6}"/>
              </a:ext>
            </a:extLst>
          </p:cNvPr>
          <p:cNvSpPr/>
          <p:nvPr/>
        </p:nvSpPr>
        <p:spPr>
          <a:xfrm>
            <a:off x="6573078" y="543339"/>
            <a:ext cx="3803374" cy="21203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630555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Лег в карман и караулю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Рёву, плаксу и грязнулю.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утру потоки слёз.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630555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забуду и про нос.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83F4A53C-A89F-4DA2-ADAC-6E28941E4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765" y="3014870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938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78C3D3-B251-4077-92D5-340D94A7D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437726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b="1" i="1" cap="none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Памятка. Как ухаживать за зубами.</a:t>
            </a:r>
            <a:b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Чисти зубы два раза в день — утром и вечером.</a:t>
            </a:r>
            <a:b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Меньше ешь сладкого, больше — овощей и фруктов.</a:t>
            </a:r>
            <a:b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Если разболелся зуб — иди к врачу.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4575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131451-4876-4447-86C0-46E0DCD50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260708"/>
            <a:ext cx="10364451" cy="600683"/>
          </a:xfrm>
        </p:spPr>
        <p:txBody>
          <a:bodyPr/>
          <a:lstStyle/>
          <a:p>
            <a:r>
              <a:rPr kumimoji="0" lang="ru-RU" sz="2500" b="1" i="1" u="none" strike="noStrike" kern="1200" cap="none" spc="0" normalizeH="0" baseline="0" noProof="0" dirty="0">
                <a:ln>
                  <a:noFill/>
                </a:ln>
                <a:solidFill>
                  <a:srgbClr val="AABED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Выполнение задания в рабочей тетради: № 4 (с.7).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F016369-AA89-44AF-AAF6-11728F5040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634" y="1237001"/>
            <a:ext cx="7498730" cy="5620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413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070A66-A9EB-4542-85D5-C807882A9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835292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О чем мы говорили сегодня па уроке?</a:t>
            </a:r>
            <a:b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Как вы думаете, зачем мы говорили об этом?</a:t>
            </a:r>
            <a:b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Что нового вы узнали? О чем вы расскажете дома родителям?</a:t>
            </a:r>
            <a:b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Какие правила вы теперь будете соблюдать?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845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D9128B-33B5-44C2-A002-5F6E79102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596753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4000" b="1" i="1" cap="none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Домашнее задание:</a:t>
            </a:r>
            <a:br>
              <a:rPr lang="ru-RU" sz="40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Составить распорядок дня и соблюдать его.</a:t>
            </a:r>
            <a:br>
              <a:rPr lang="ru-RU" sz="40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Рабочая тетрадь: № 2 (с.6).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815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C453B48-73C4-4202-B33E-91404074F4D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1791" y="1577008"/>
            <a:ext cx="5330687" cy="528099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Этот орган размером немногим больше кулака непрерывно сжимается и разжимается, гонит кровь в сосуды.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легкие;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желудок;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сердце.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EB642D5-536F-42C1-9FA4-E88B925E03D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609524" y="212035"/>
            <a:ext cx="5423450" cy="6645963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500" b="1" i="0" u="none" strike="noStrike" kern="1200" cap="all" spc="0" normalizeH="0" baseline="0" noProof="0" dirty="0">
                <a:ln>
                  <a:noFill/>
                </a:ln>
                <a:solidFill>
                  <a:srgbClr val="AABED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Этот орган заведует нашими мыслями и чувствами, следит за работой главных внутренних органов сердца и легких. За это его называют «главным командным пунктом» организма.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5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печень;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5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мозг;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5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кишечник.</a:t>
            </a:r>
          </a:p>
          <a:p>
            <a:pPr marL="228600" marR="0" lvl="0" indent="-22860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500" b="1" i="0" u="none" strike="noStrike" kern="1200" cap="all" spc="0" normalizeH="0" baseline="0" noProof="0" dirty="0">
                <a:ln>
                  <a:noFill/>
                </a:ln>
                <a:solidFill>
                  <a:srgbClr val="AABED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Этот орган похож На две розовые губки. С помощью его человек дышит.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5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легкие;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5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мозг;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5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сердце.</a:t>
            </a: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A3EDCD6-4FA3-4F96-B462-0E1A8A2BD653}"/>
              </a:ext>
            </a:extLst>
          </p:cNvPr>
          <p:cNvSpPr/>
          <p:nvPr/>
        </p:nvSpPr>
        <p:spPr>
          <a:xfrm>
            <a:off x="596348" y="3869635"/>
            <a:ext cx="1060174" cy="3975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1EBDBA5-B62F-49F6-871B-BBE96F8DB342}"/>
              </a:ext>
            </a:extLst>
          </p:cNvPr>
          <p:cNvSpPr/>
          <p:nvPr/>
        </p:nvSpPr>
        <p:spPr>
          <a:xfrm>
            <a:off x="6904382" y="2054087"/>
            <a:ext cx="874643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7B10DD3-60B4-4D67-875A-7129420D6660}"/>
              </a:ext>
            </a:extLst>
          </p:cNvPr>
          <p:cNvSpPr/>
          <p:nvPr/>
        </p:nvSpPr>
        <p:spPr>
          <a:xfrm>
            <a:off x="6904382" y="3429000"/>
            <a:ext cx="1219201" cy="304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ЛЁГКИЕ</a:t>
            </a:r>
          </a:p>
        </p:txBody>
      </p:sp>
    </p:spTree>
    <p:extLst>
      <p:ext uri="{BB962C8B-B14F-4D97-AF65-F5344CB8AC3E}">
        <p14:creationId xmlns:p14="http://schemas.microsoft.com/office/powerpoint/2010/main" val="121900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4B9EF36-A07B-4635-AAB3-91AD852A01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48731" y="1351722"/>
            <a:ext cx="5106026" cy="5168347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1" i="0" u="none" strike="noStrike" kern="1200" cap="all" spc="0" normalizeH="0" baseline="0" noProof="0" dirty="0">
                <a:ln>
                  <a:noFill/>
                </a:ln>
                <a:solidFill>
                  <a:srgbClr val="AABED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 этом органе выделятся кислый сок, который способен переварить большую часть пищи. Этот орган называют главным отделением «внутренней кухни».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кишечник;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желудок;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печень.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B19239-E1E0-41E9-A880-63FBD9A30F2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437869" y="1351722"/>
            <a:ext cx="5105400" cy="5168347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1" i="0" u="none" strike="noStrike" kern="1200" cap="all" spc="0" normalizeH="0" baseline="0" noProof="0" dirty="0">
                <a:ln>
                  <a:noFill/>
                </a:ln>
                <a:solidFill>
                  <a:srgbClr val="AABED7">
                    <a:lumMod val="5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Этот орган похож На длинный извилистый коридор. Пища в нем окончательно переваривается, превращается в прозрачные растворы и впитывается в кровь.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а) желудок;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б) печень;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в) кишечник.</a:t>
            </a:r>
          </a:p>
          <a:p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0D941BC-B00F-4C8E-812D-ACD625EF7BF8}"/>
              </a:ext>
            </a:extLst>
          </p:cNvPr>
          <p:cNvSpPr/>
          <p:nvPr/>
        </p:nvSpPr>
        <p:spPr>
          <a:xfrm>
            <a:off x="954157" y="3321326"/>
            <a:ext cx="1404730" cy="26835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ЖЕЛУДОК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915DBE8-2911-4024-A366-998CB2103B5D}"/>
              </a:ext>
            </a:extLst>
          </p:cNvPr>
          <p:cNvSpPr/>
          <p:nvPr/>
        </p:nvSpPr>
        <p:spPr>
          <a:xfrm>
            <a:off x="6771861" y="3737113"/>
            <a:ext cx="1470991" cy="3843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КИШЕЧНИК</a:t>
            </a:r>
          </a:p>
        </p:txBody>
      </p:sp>
    </p:spTree>
    <p:extLst>
      <p:ext uri="{BB962C8B-B14F-4D97-AF65-F5344CB8AC3E}">
        <p14:creationId xmlns:p14="http://schemas.microsoft.com/office/powerpoint/2010/main" val="345006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9E128D99-80F1-4005-B245-68DACD7CC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081" y="516835"/>
            <a:ext cx="7639216" cy="572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8C80E2F-425C-4436-80ED-867EAC32C2E0}"/>
              </a:ext>
            </a:extLst>
          </p:cNvPr>
          <p:cNvSpPr/>
          <p:nvPr/>
        </p:nvSpPr>
        <p:spPr>
          <a:xfrm rot="21207310">
            <a:off x="3922644" y="2531165"/>
            <a:ext cx="4757530" cy="206733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Почему нужно чистить зубы и мыть руки?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Почему нужно есть много овощей и фруктов?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Зачем мы спим ночью?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38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426A28-2FC6-4413-BE97-7B13D70E7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4973" y="618517"/>
            <a:ext cx="9011479" cy="5450979"/>
          </a:xfrm>
        </p:spPr>
        <p:txBody>
          <a:bodyPr/>
          <a:lstStyle/>
          <a:p>
            <a:pPr algn="l"/>
            <a:r>
              <a:rPr lang="ru-RU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b="1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хочешь быть здоров.</a:t>
            </a:r>
            <a:br>
              <a:rPr lang="ru-RU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Узнаем, что необходимо для сохранения и укрепления здоровья. Будем учиться правильно строить режим дня, выполнять правила личной гигиены.</a:t>
            </a:r>
            <a:endParaRPr lang="ru-RU" cap="none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CFE5610-B7A1-4062-9024-CB57A50A5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12166"/>
            <a:ext cx="1364973" cy="181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199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210ACB-B21F-4404-A7D8-6898E40BF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565" y="397565"/>
            <a:ext cx="11436626" cy="6135757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3600" b="1" i="1" cap="none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Примерный режим дня: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7.00 — 8.00 — подъем, зарядка, утренний туалет, завтрак.</a:t>
            </a:r>
            <a:b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8.00 — 13.00 — занятия в школе.</a:t>
            </a:r>
            <a:b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13.00 — 14.00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возвращение домой, обед.</a:t>
            </a:r>
            <a:b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14.00 — 16.00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отдых, прогулка, поход в магазин.</a:t>
            </a:r>
            <a:b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16.00 — 18.00 — приготовление уроков.</a:t>
            </a:r>
            <a:b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18.00 — 19.00 — отдых, ужин, помощь по дому.</a:t>
            </a:r>
            <a:b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19.00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20.45 — чтение, игры дома.</a:t>
            </a:r>
            <a:b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20.45 — 21.00 — подготовка ко сну.</a:t>
            </a:r>
            <a:br>
              <a:rPr lang="ru-RU" sz="2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596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EEF414-B326-4A4C-8AED-1D91ECDF1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557" y="265043"/>
            <a:ext cx="11569147" cy="6480314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800" b="1" kern="1800" cap="none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Режим дня школьника учащегося со 2 смены.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подъём, гигиенические процедуры, завтрак.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выполнение домашней работы. Эффективное время для интеллектуальной и аналитической деятельности.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свободное время. В этот промежуток времени мозгу необходима передышка. Занятия по интересам, творческие или спортивные кружки, прогулка.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12.30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обед.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 в школе. Идеальное время для активной мозговой деятельности.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прогулка.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ужин.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свободное время, возможно, выполнение части домашней работы. Мозговая активность идёт на спад. В это время эффективнее выполнять домашнее задание творческого характера, чтение литературных произведений.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свободное время. 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21.30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 ко сну, гигиенические процедуры.</a:t>
            </a:r>
            <a:b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8.00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1800" cap="non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сон.</a:t>
            </a:r>
            <a:br>
              <a:rPr lang="ru-RU" sz="3200" cap="none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cap="none" dirty="0"/>
          </a:p>
        </p:txBody>
      </p:sp>
    </p:spTree>
    <p:extLst>
      <p:ext uri="{BB962C8B-B14F-4D97-AF65-F5344CB8AC3E}">
        <p14:creationId xmlns:p14="http://schemas.microsoft.com/office/powerpoint/2010/main" val="1745332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35B83F-1C75-4225-A762-E2B7322734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96" y="273961"/>
            <a:ext cx="10986052" cy="81271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100" b="1" i="1" cap="none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Выполнение задания в рабочей тетради</a:t>
            </a:r>
            <a:r>
              <a:rPr lang="ru-RU" sz="3100" b="1" i="1" cap="none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3100" b="1" i="1" cap="none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1 (с. 5).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42805F4-E720-4845-AFE4-AA902C4DBF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603" y="1086679"/>
            <a:ext cx="7497748" cy="561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812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DF04BA-D5B1-4707-AD8D-7B9E6F4A6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296" y="182217"/>
            <a:ext cx="11635408" cy="1156253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700" b="1" i="1" cap="none" dirty="0">
                <a:solidFill>
                  <a:schemeClr val="bg2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Работа по учебнику</a:t>
            </a:r>
            <a:br>
              <a:rPr lang="ru-RU" sz="27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Прочитайте задания 1, 2 на с.9. Обсудите их в парах.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F38CB493-5306-4C57-B84F-B45A37982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043" y="1388166"/>
            <a:ext cx="5287617" cy="52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252757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51</TotalTime>
  <Words>777</Words>
  <Application>Microsoft Office PowerPoint</Application>
  <PresentationFormat>Широкоэкранный</PresentationFormat>
  <Paragraphs>58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Tw Cen MT</vt:lpstr>
      <vt:lpstr>Капля</vt:lpstr>
      <vt:lpstr>Одиннадцатое января. Классная работа.  Окружающий мир. 2 класс.</vt:lpstr>
      <vt:lpstr>Презентация PowerPoint</vt:lpstr>
      <vt:lpstr>Презентация PowerPoint</vt:lpstr>
      <vt:lpstr>Презентация PowerPoint</vt:lpstr>
      <vt:lpstr>              Тема: Если хочешь быть здоров.  Узнаем, что необходимо для сохранения и укрепления здоровья. Будем учиться правильно строить режим дня, выполнять правила личной гигиены.</vt:lpstr>
      <vt:lpstr>Примерный режим дня: 7.00 — 8.00 — подъем, зарядка, утренний туалет, завтрак. 8.00 — 13.00 — занятия в школе. 13.00 — 14.00 — возвращение домой, обед. 14.00 — 16.00 — отдых, прогулка, поход в магазин. 16.00 — 18.00 — приготовление уроков. 18.00 — 19.00 — отдых, ужин, помощь по дому. 19.00 — 20.45 — чтение, игры дома. 20.45 — 21.00 — подготовка ко сну. </vt:lpstr>
      <vt:lpstr>Режим дня школьника учащегося со 2 смены. 8.00 — 8.30 — подъём, гигиенические процедуры, завтрак. 8.30 — 10.30 — выполнение домашней работы. Эффективное время для интеллектуальной и аналитической деятельности. 10.30 — 12.00 — свободное время. В этот промежуток времени мозгу необходима передышка. Занятия по интересам, творческие или спортивные кружки, прогулка. 12.00 — 12.30 — обед. 13.00 — 18.00 — занятия в школе. Идеальное время для активной мозговой деятельности. 18.00 — 19.00 — прогулка. 19.00 — 19.30 — ужин. 19.30 — 20.30 — свободное время, возможно, выполнение части домашней работы. Мозговая активность идёт на спад. В это время эффективнее выполнять домашнее задание творческого характера, чтение литературных произведений. 20.30 — 21.30 — свободное время.  21.30 — 22.00 — подготовка ко сну, гигиенические процедуры. 22.00 — 8.00 — сон. </vt:lpstr>
      <vt:lpstr>Выполнение задания в рабочей тетради: № 1 (с. 5). </vt:lpstr>
      <vt:lpstr>                                                       Работа по учебнику — Прочитайте задания 1, 2 на с.9. Обсудите их в парах. </vt:lpstr>
      <vt:lpstr>Выполнение задания в рабочей тетради: № 3 (с.6). 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Памятка. Как ухаживать за зубами. 1. Чисти зубы два раза в день — утром и вечером. 2. Меньше ешь сладкого, больше — овощей и фруктов. 3. Если разболелся зуб — иди к врачу. </vt:lpstr>
      <vt:lpstr>Выполнение задания в рабочей тетради: № 4 (с.7).</vt:lpstr>
      <vt:lpstr>— О чем мы говорили сегодня па уроке? — Как вы думаете, зачем мы говорили об этом? — Что нового вы узнали? О чем вы расскажете дома родителям? — Какие правила вы теперь будете соблюдать? </vt:lpstr>
      <vt:lpstr>                       Домашнее задание: 1. Составить распорядок дня и соблюдать его. 2. Рабочая тетрадь: № 2 (с.6).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Одиннадцатое января. Классная работа.  Окружающий мир. 2 класс.</dc:title>
  <dc:creator>Татьяна</dc:creator>
  <cp:lastModifiedBy>Татьяна</cp:lastModifiedBy>
  <cp:revision>1</cp:revision>
  <dcterms:created xsi:type="dcterms:W3CDTF">2024-01-08T02:59:54Z</dcterms:created>
  <dcterms:modified xsi:type="dcterms:W3CDTF">2024-01-08T03:51:08Z</dcterms:modified>
</cp:coreProperties>
</file>