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364" autoAdjust="0"/>
  </p:normalViewPr>
  <p:slideViewPr>
    <p:cSldViewPr snapToGrid="0">
      <p:cViewPr varScale="1">
        <p:scale>
          <a:sx n="70" d="100"/>
          <a:sy n="70" d="100"/>
        </p:scale>
        <p:origin x="702"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6E2637B-48BB-4BEA-BA5C-B8611BDF82DE}"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4254605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E2637B-48BB-4BEA-BA5C-B8611BDF82DE}"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2644370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E2637B-48BB-4BEA-BA5C-B8611BDF82DE}"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635576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6E2637B-48BB-4BEA-BA5C-B8611BDF82DE}"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327878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6E2637B-48BB-4BEA-BA5C-B8611BDF82DE}"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102804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6E2637B-48BB-4BEA-BA5C-B8611BDF82DE}"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226987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6E2637B-48BB-4BEA-BA5C-B8611BDF82DE}" type="datetimeFigureOut">
              <a:rPr lang="ru-RU" smtClean="0"/>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887975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6E2637B-48BB-4BEA-BA5C-B8611BDF82DE}" type="datetimeFigureOut">
              <a:rPr lang="ru-RU" smtClean="0"/>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007752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6E2637B-48BB-4BEA-BA5C-B8611BDF82DE}" type="datetimeFigureOut">
              <a:rPr lang="ru-RU" smtClean="0"/>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23985379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6E2637B-48BB-4BEA-BA5C-B8611BDF82DE}"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2879445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76E2637B-48BB-4BEA-BA5C-B8611BDF82DE}"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00995B1-0326-4CC1-81AC-96670F551F49}" type="slidenum">
              <a:rPr lang="ru-RU" smtClean="0"/>
              <a:t>‹#›</a:t>
            </a:fld>
            <a:endParaRPr lang="ru-RU"/>
          </a:p>
        </p:txBody>
      </p:sp>
    </p:spTree>
    <p:extLst>
      <p:ext uri="{BB962C8B-B14F-4D97-AF65-F5344CB8AC3E}">
        <p14:creationId xmlns:p14="http://schemas.microsoft.com/office/powerpoint/2010/main" val="3790467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E2637B-48BB-4BEA-BA5C-B8611BDF82DE}" type="datetimeFigureOut">
              <a:rPr lang="ru-RU" smtClean="0"/>
              <a:t>08.01.2024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0995B1-0326-4CC1-81AC-96670F551F49}" type="slidenum">
              <a:rPr lang="ru-RU" smtClean="0"/>
              <a:t>‹#›</a:t>
            </a:fld>
            <a:endParaRPr lang="ru-RU"/>
          </a:p>
        </p:txBody>
      </p:sp>
    </p:spTree>
    <p:extLst>
      <p:ext uri="{BB962C8B-B14F-4D97-AF65-F5344CB8AC3E}">
        <p14:creationId xmlns:p14="http://schemas.microsoft.com/office/powerpoint/2010/main" val="1397535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4000" dirty="0" smtClean="0"/>
              <a:t>МБУ ДО «ДДТ №1»</a:t>
            </a:r>
            <a:br>
              <a:rPr lang="ru-RU" sz="4000" dirty="0" smtClean="0"/>
            </a:br>
            <a:r>
              <a:rPr lang="ru-RU" sz="4000" dirty="0" smtClean="0"/>
              <a:t>педагог Мельникова Н.П.</a:t>
            </a:r>
            <a:br>
              <a:rPr lang="ru-RU" sz="4000" dirty="0" smtClean="0"/>
            </a:br>
            <a:endParaRPr lang="ru-RU" sz="4000" dirty="0"/>
          </a:p>
        </p:txBody>
      </p:sp>
      <p:sp>
        <p:nvSpPr>
          <p:cNvPr id="3" name="Подзаголовок 2"/>
          <p:cNvSpPr>
            <a:spLocks noGrp="1"/>
          </p:cNvSpPr>
          <p:nvPr>
            <p:ph type="subTitle" idx="1"/>
          </p:nvPr>
        </p:nvSpPr>
        <p:spPr/>
        <p:txBody>
          <a:bodyPr/>
          <a:lstStyle/>
          <a:p>
            <a:r>
              <a:rPr lang="ru-RU" dirty="0"/>
              <a:t>Мастер  - </a:t>
            </a:r>
            <a:r>
              <a:rPr lang="ru-RU" dirty="0" smtClean="0"/>
              <a:t>класс</a:t>
            </a:r>
          </a:p>
          <a:p>
            <a:r>
              <a:rPr lang="ru-RU" smtClean="0"/>
              <a:t>«Украшение»</a:t>
            </a:r>
            <a:endParaRPr lang="ru-RU" dirty="0" smtClean="0"/>
          </a:p>
          <a:p>
            <a:r>
              <a:rPr lang="ru-RU" dirty="0" smtClean="0"/>
              <a:t>Техника:  плетение на круглой основе.</a:t>
            </a:r>
            <a:endParaRPr lang="ru-RU" dirty="0"/>
          </a:p>
        </p:txBody>
      </p:sp>
    </p:spTree>
    <p:extLst>
      <p:ext uri="{BB962C8B-B14F-4D97-AF65-F5344CB8AC3E}">
        <p14:creationId xmlns:p14="http://schemas.microsoft.com/office/powerpoint/2010/main" val="3996888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Так выглядит твоя работа.</a:t>
            </a:r>
            <a:endParaRPr lang="ru-RU" sz="2800" dirty="0"/>
          </a:p>
        </p:txBody>
      </p:sp>
      <p:pic>
        <p:nvPicPr>
          <p:cNvPr id="4" name="Объект 3"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2050472" y="2546567"/>
            <a:ext cx="2743200" cy="3048000"/>
          </a:xfrm>
        </p:spPr>
      </p:pic>
      <p:pic>
        <p:nvPicPr>
          <p:cNvPr id="5" name="Рисунок 4" descr="Учимся плести оригинальный браслет: плетение по кругу"/>
          <p:cNvPicPr/>
          <p:nvPr/>
        </p:nvPicPr>
        <p:blipFill>
          <a:blip r:embed="rId3">
            <a:extLst>
              <a:ext uri="{28A0092B-C50C-407E-A947-70E740481C1C}">
                <a14:useLocalDpi xmlns:a14="http://schemas.microsoft.com/office/drawing/2010/main" val="0"/>
              </a:ext>
            </a:extLst>
          </a:blip>
          <a:srcRect/>
          <a:stretch>
            <a:fillRect/>
          </a:stretch>
        </p:blipFill>
        <p:spPr bwMode="auto">
          <a:xfrm>
            <a:off x="6095999" y="2449585"/>
            <a:ext cx="2867891"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0631986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dirty="0" smtClean="0"/>
              <a:t>Наш мастер класс окончен. Спасибо за работу.</a:t>
            </a:r>
            <a:endParaRPr lang="ru-RU" sz="2800" dirty="0"/>
          </a:p>
        </p:txBody>
      </p:sp>
      <p:sp>
        <p:nvSpPr>
          <p:cNvPr id="3" name="Объект 2"/>
          <p:cNvSpPr>
            <a:spLocks noGrp="1"/>
          </p:cNvSpPr>
          <p:nvPr>
            <p:ph idx="1"/>
          </p:nvPr>
        </p:nvSpPr>
        <p:spPr/>
        <p:txBody>
          <a:bodyPr>
            <a:normAutofit/>
          </a:bodyPr>
          <a:lstStyle/>
          <a:p>
            <a:pPr marL="0" indent="0" algn="ctr">
              <a:buNone/>
            </a:pPr>
            <a:r>
              <a:rPr lang="ru-RU" sz="4400" dirty="0" smtClean="0"/>
              <a:t>.</a:t>
            </a:r>
            <a:endParaRPr lang="ru-RU" sz="4400" dirty="0"/>
          </a:p>
        </p:txBody>
      </p:sp>
    </p:spTree>
    <p:extLst>
      <p:ext uri="{BB962C8B-B14F-4D97-AF65-F5344CB8AC3E}">
        <p14:creationId xmlns:p14="http://schemas.microsoft.com/office/powerpoint/2010/main" val="4273214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r>
              <a:rPr lang="ru-RU" b="1" dirty="0"/>
              <a:t>Материалы и инструменты</a:t>
            </a:r>
            <a:r>
              <a:rPr lang="ru-RU" dirty="0"/>
              <a:t>: </a:t>
            </a:r>
            <a:endParaRPr lang="ru-RU" dirty="0" smtClean="0"/>
          </a:p>
          <a:p>
            <a:r>
              <a:rPr lang="ru-RU" dirty="0" smtClean="0"/>
              <a:t>шерстяные </a:t>
            </a:r>
            <a:r>
              <a:rPr lang="ru-RU" dirty="0"/>
              <a:t>нитки</a:t>
            </a:r>
            <a:r>
              <a:rPr lang="ru-RU" dirty="0" smtClean="0"/>
              <a:t>,</a:t>
            </a:r>
          </a:p>
          <a:p>
            <a:r>
              <a:rPr lang="ru-RU" dirty="0" smtClean="0"/>
              <a:t> </a:t>
            </a:r>
            <a:r>
              <a:rPr lang="ru-RU" dirty="0"/>
              <a:t>картонный круг</a:t>
            </a:r>
            <a:r>
              <a:rPr lang="ru-RU" dirty="0" smtClean="0"/>
              <a:t>,</a:t>
            </a:r>
          </a:p>
          <a:p>
            <a:r>
              <a:rPr lang="ru-RU" dirty="0" smtClean="0"/>
              <a:t> </a:t>
            </a:r>
            <a:r>
              <a:rPr lang="ru-RU" dirty="0"/>
              <a:t>карандаш, </a:t>
            </a:r>
            <a:endParaRPr lang="ru-RU" dirty="0" smtClean="0"/>
          </a:p>
          <a:p>
            <a:r>
              <a:rPr lang="ru-RU" dirty="0" smtClean="0"/>
              <a:t>ножницы</a:t>
            </a:r>
            <a:r>
              <a:rPr lang="ru-RU" dirty="0"/>
              <a:t>.</a:t>
            </a:r>
            <a:br>
              <a:rPr lang="ru-RU" dirty="0"/>
            </a:br>
            <a:endParaRPr lang="ru-RU" dirty="0"/>
          </a:p>
          <a:p>
            <a:endParaRPr lang="ru-RU" dirty="0"/>
          </a:p>
        </p:txBody>
      </p:sp>
    </p:spTree>
    <p:extLst>
      <p:ext uri="{BB962C8B-B14F-4D97-AF65-F5344CB8AC3E}">
        <p14:creationId xmlns:p14="http://schemas.microsoft.com/office/powerpoint/2010/main" val="4265317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Круг раздели на 8 равных частей. Линии не стирай.</a:t>
            </a:r>
            <a:br>
              <a:rPr lang="ru-RU" sz="2800" dirty="0"/>
            </a:br>
            <a:endParaRPr lang="ru-RU" sz="2800" dirty="0"/>
          </a:p>
        </p:txBody>
      </p:sp>
      <p:pic>
        <p:nvPicPr>
          <p:cNvPr id="4" name="Объект 3"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488872" y="2078182"/>
            <a:ext cx="3228109" cy="3405548"/>
          </a:xfrm>
          <a:prstGeom prst="rect">
            <a:avLst/>
          </a:prstGeom>
          <a:noFill/>
          <a:ln>
            <a:noFill/>
          </a:ln>
        </p:spPr>
      </p:pic>
    </p:spTree>
    <p:extLst>
      <p:ext uri="{BB962C8B-B14F-4D97-AF65-F5344CB8AC3E}">
        <p14:creationId xmlns:p14="http://schemas.microsoft.com/office/powerpoint/2010/main" val="1914155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r>
              <a:rPr lang="ru-RU" sz="3100" dirty="0" smtClean="0"/>
              <a:t>Вырежи небольшое круглое отверстие по центру, и также маленькие треугольники на концах каждой линии</a:t>
            </a:r>
            <a:r>
              <a:rPr lang="ru-RU" dirty="0" smtClean="0"/>
              <a:t>.</a:t>
            </a:r>
            <a:r>
              <a:rPr lang="ru-RU" dirty="0"/>
              <a:t/>
            </a:r>
            <a:br>
              <a:rPr lang="ru-RU" dirty="0"/>
            </a:br>
            <a:endParaRPr lang="ru-RU" dirty="0"/>
          </a:p>
        </p:txBody>
      </p:sp>
      <p:pic>
        <p:nvPicPr>
          <p:cNvPr id="4" name="Объект 3"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4400" y="2477294"/>
            <a:ext cx="2743200" cy="3048000"/>
          </a:xfrm>
          <a:prstGeom prst="rect">
            <a:avLst/>
          </a:prstGeom>
          <a:noFill/>
          <a:ln>
            <a:noFill/>
          </a:ln>
        </p:spPr>
      </p:pic>
    </p:spTree>
    <p:extLst>
      <p:ext uri="{BB962C8B-B14F-4D97-AF65-F5344CB8AC3E}">
        <p14:creationId xmlns:p14="http://schemas.microsoft.com/office/powerpoint/2010/main" val="2204016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a:t>Возьми 7 ниток одинаковой длинны и с одного конца свяжи их все в узелок.</a:t>
            </a:r>
            <a:br>
              <a:rPr lang="ru-RU" sz="3200" dirty="0"/>
            </a:br>
            <a:endParaRPr lang="ru-RU" sz="3200" dirty="0"/>
          </a:p>
        </p:txBody>
      </p:sp>
      <p:pic>
        <p:nvPicPr>
          <p:cNvPr id="4" name="Объект 3"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4400" y="2477294"/>
            <a:ext cx="2743200" cy="3048000"/>
          </a:xfrm>
          <a:prstGeom prst="rect">
            <a:avLst/>
          </a:prstGeom>
          <a:noFill/>
          <a:ln>
            <a:noFill/>
          </a:ln>
        </p:spPr>
      </p:pic>
    </p:spTree>
    <p:extLst>
      <p:ext uri="{BB962C8B-B14F-4D97-AF65-F5344CB8AC3E}">
        <p14:creationId xmlns:p14="http://schemas.microsoft.com/office/powerpoint/2010/main" val="468412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2891" y="1695161"/>
            <a:ext cx="10515600" cy="1325563"/>
          </a:xfrm>
        </p:spPr>
        <p:txBody>
          <a:bodyPr>
            <a:normAutofit fontScale="90000"/>
          </a:bodyPr>
          <a:lstStyle/>
          <a:p>
            <a:r>
              <a:rPr lang="ru-RU" sz="3100" dirty="0"/>
              <a:t>Продень ниточки через центр окружности, так чтобы узелок остался с низу, и закрепи каждую нить в отдельное треугольное углубление по краям. Одна часть нашего инструмента окажется без нитки. Расположи свой инструмент для плетения браслета так, чтобы полоска без нитки совпадала со стрелкой на 12, если бы смотрели на часы. </a:t>
            </a:r>
            <a:br>
              <a:rPr lang="ru-RU" sz="3100" dirty="0"/>
            </a:br>
            <a:endParaRPr lang="ru-RU" dirty="0"/>
          </a:p>
        </p:txBody>
      </p:sp>
      <p:pic>
        <p:nvPicPr>
          <p:cNvPr id="4" name="Объект 3"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724400" y="3280280"/>
            <a:ext cx="2743200" cy="3048000"/>
          </a:xfrm>
          <a:prstGeom prst="rect">
            <a:avLst/>
          </a:prstGeom>
          <a:noFill/>
          <a:ln>
            <a:noFill/>
          </a:ln>
        </p:spPr>
      </p:pic>
    </p:spTree>
    <p:extLst>
      <p:ext uri="{BB962C8B-B14F-4D97-AF65-F5344CB8AC3E}">
        <p14:creationId xmlns:p14="http://schemas.microsoft.com/office/powerpoint/2010/main" val="2303152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2055" y="1030143"/>
            <a:ext cx="10515600" cy="1325563"/>
          </a:xfrm>
        </p:spPr>
        <p:txBody>
          <a:bodyPr>
            <a:normAutofit fontScale="90000"/>
          </a:bodyPr>
          <a:lstStyle/>
          <a:p>
            <a:r>
              <a:rPr lang="ru-RU" sz="3600" dirty="0" smtClean="0"/>
              <a:t/>
            </a:r>
            <a:br>
              <a:rPr lang="ru-RU" sz="3600" dirty="0" smtClean="0"/>
            </a:br>
            <a:r>
              <a:rPr lang="ru-RU" sz="3600" dirty="0"/>
              <a:t/>
            </a:r>
            <a:br>
              <a:rPr lang="ru-RU" sz="3600" dirty="0"/>
            </a:br>
            <a:r>
              <a:rPr lang="ru-RU" sz="3600" dirty="0" smtClean="0"/>
              <a:t>Обозначаем </a:t>
            </a:r>
            <a:r>
              <a:rPr lang="ru-RU" sz="3600" dirty="0"/>
              <a:t>выемку с желтой ниткой числом 4:00, просто положение нити совпадает со стрелкой на часах, когда она показывает 4 часа. Очень важно запомнить именно эти расположения нитей, так как именно с ними мы будем работать дальше.</a:t>
            </a:r>
            <a:br>
              <a:rPr lang="ru-RU" sz="3600" dirty="0"/>
            </a:br>
            <a:r>
              <a:rPr lang="ru-RU" sz="3600" dirty="0"/>
              <a:t>Нужно взять нитку из выемки 4:00 и переместить ее в пустую выемку 12:00</a:t>
            </a:r>
            <a:r>
              <a:rPr lang="ru-RU" dirty="0"/>
              <a:t/>
            </a:r>
            <a:br>
              <a:rPr lang="ru-RU" dirty="0"/>
            </a:br>
            <a:endParaRPr lang="ru-RU" dirty="0"/>
          </a:p>
        </p:txBody>
      </p:sp>
      <p:pic>
        <p:nvPicPr>
          <p:cNvPr id="6" name="Объект 5"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27851" y="3335553"/>
            <a:ext cx="2743200" cy="3048000"/>
          </a:xfrm>
          <a:prstGeom prst="rect">
            <a:avLst/>
          </a:prstGeom>
          <a:noFill/>
          <a:ln>
            <a:noFill/>
          </a:ln>
        </p:spPr>
      </p:pic>
    </p:spTree>
    <p:extLst>
      <p:ext uri="{BB962C8B-B14F-4D97-AF65-F5344CB8AC3E}">
        <p14:creationId xmlns:p14="http://schemas.microsoft.com/office/powerpoint/2010/main" val="4289914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76507"/>
            <a:ext cx="10515600" cy="1325563"/>
          </a:xfrm>
        </p:spPr>
        <p:txBody>
          <a:bodyPr>
            <a:noAutofit/>
          </a:bodyPr>
          <a:lstStyle/>
          <a:p>
            <a:r>
              <a:rPr lang="ru-RU" sz="2800" dirty="0" smtClean="0"/>
              <a:t>Одна </a:t>
            </a:r>
            <a:r>
              <a:rPr lang="ru-RU" sz="2800" dirty="0"/>
              <a:t>выемка осталась пустой - без нитки. Переверни свою рабочий круг так, чтобы пустая выемка снова оказалась на позиции 12:00.</a:t>
            </a:r>
            <a:br>
              <a:rPr lang="ru-RU" sz="2800" dirty="0"/>
            </a:br>
            <a:r>
              <a:rPr lang="ru-RU" sz="2800" dirty="0"/>
              <a:t>и снова вынь нитку, которая находится на позиции 4:00 и перемести ее на пустующую позицию.</a:t>
            </a:r>
            <a:br>
              <a:rPr lang="ru-RU" sz="2800" dirty="0"/>
            </a:br>
            <a:endParaRPr lang="ru-RU" sz="2800" dirty="0"/>
          </a:p>
        </p:txBody>
      </p:sp>
      <p:pic>
        <p:nvPicPr>
          <p:cNvPr id="4" name="Объект 3" descr="Учимся плести оригинальный браслет: плетение по кругу"/>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78036" y="3100749"/>
            <a:ext cx="2743200" cy="3048000"/>
          </a:xfrm>
          <a:prstGeom prst="rect">
            <a:avLst/>
          </a:prstGeom>
          <a:noFill/>
          <a:ln>
            <a:noFill/>
          </a:ln>
        </p:spPr>
      </p:pic>
    </p:spTree>
    <p:extLst>
      <p:ext uri="{BB962C8B-B14F-4D97-AF65-F5344CB8AC3E}">
        <p14:creationId xmlns:p14="http://schemas.microsoft.com/office/powerpoint/2010/main" val="1856592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2461202"/>
          </a:xfrm>
        </p:spPr>
        <p:txBody>
          <a:bodyPr>
            <a:normAutofit/>
          </a:bodyPr>
          <a:lstStyle/>
          <a:p>
            <a:r>
              <a:rPr lang="ru-RU" sz="2800" b="1" dirty="0"/>
              <a:t>Теперь снова поверни круг так, чтобы пустующий слот занял позицию 12:00. Так ты будешь равномерно закручивать нити в красивый браслет.</a:t>
            </a:r>
            <a:br>
              <a:rPr lang="ru-RU" sz="2800" b="1" dirty="0"/>
            </a:br>
            <a:endParaRPr lang="ru-RU" sz="2800" b="1" dirty="0"/>
          </a:p>
        </p:txBody>
      </p:sp>
      <p:sp>
        <p:nvSpPr>
          <p:cNvPr id="5" name="Объект 4"/>
          <p:cNvSpPr>
            <a:spLocks noGrp="1"/>
          </p:cNvSpPr>
          <p:nvPr>
            <p:ph idx="1"/>
          </p:nvPr>
        </p:nvSpPr>
        <p:spPr>
          <a:xfrm>
            <a:off x="1018309" y="3252644"/>
            <a:ext cx="10515600" cy="4351338"/>
          </a:xfrm>
        </p:spPr>
        <p:txBody>
          <a:bodyPr/>
          <a:lstStyle/>
          <a:p>
            <a:pPr marL="0" indent="0">
              <a:buNone/>
            </a:pPr>
            <a:r>
              <a:rPr lang="ru-RU" dirty="0"/>
              <a:t>Когда будет устраивать длина браслета, вынь нитки из всех слотов, аккуратно вытащи браслет из рабочего круга и завяжи нитки в узелок, с другой стороны.</a:t>
            </a:r>
          </a:p>
          <a:p>
            <a:endParaRPr lang="ru-RU" dirty="0"/>
          </a:p>
        </p:txBody>
      </p:sp>
    </p:spTree>
    <p:extLst>
      <p:ext uri="{BB962C8B-B14F-4D97-AF65-F5344CB8AC3E}">
        <p14:creationId xmlns:p14="http://schemas.microsoft.com/office/powerpoint/2010/main" val="397909497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17</TotalTime>
  <Words>224</Words>
  <Application>Microsoft Office PowerPoint</Application>
  <PresentationFormat>Широкоэкранный</PresentationFormat>
  <Paragraphs>20</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Calibri Light</vt:lpstr>
      <vt:lpstr>Тема Office</vt:lpstr>
      <vt:lpstr>МБУ ДО «ДДТ №1» педагог Мельникова Н.П. </vt:lpstr>
      <vt:lpstr>Презентация PowerPoint</vt:lpstr>
      <vt:lpstr>Круг раздели на 8 равных частей. Линии не стирай. </vt:lpstr>
      <vt:lpstr> Вырежи небольшое круглое отверстие по центру, и также маленькие треугольники на концах каждой линии. </vt:lpstr>
      <vt:lpstr>Возьми 7 ниток одинаковой длинны и с одного конца свяжи их все в узелок. </vt:lpstr>
      <vt:lpstr>Продень ниточки через центр окружности, так чтобы узелок остался с низу, и закрепи каждую нить в отдельное треугольное углубление по краям. Одна часть нашего инструмента окажется без нитки. Расположи свой инструмент для плетения браслета так, чтобы полоска без нитки совпадала со стрелкой на 12, если бы смотрели на часы.  </vt:lpstr>
      <vt:lpstr>  Обозначаем выемку с желтой ниткой числом 4:00, просто положение нити совпадает со стрелкой на часах, когда она показывает 4 часа. Очень важно запомнить именно эти расположения нитей, так как именно с ними мы будем работать дальше. Нужно взять нитку из выемки 4:00 и переместить ее в пустую выемку 12:00 </vt:lpstr>
      <vt:lpstr>Одна выемка осталась пустой - без нитки. Переверни свою рабочий круг так, чтобы пустая выемка снова оказалась на позиции 12:00. и снова вынь нитку, которая находится на позиции 4:00 и перемести ее на пустующую позицию. </vt:lpstr>
      <vt:lpstr>Теперь снова поверни круг так, чтобы пустующий слот занял позицию 12:00. Так ты будешь равномерно закручивать нити в красивый браслет. </vt:lpstr>
      <vt:lpstr>Так выглядит твоя работа.</vt:lpstr>
      <vt:lpstr>Наш мастер класс окончен. Спасибо за работу.</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МБУ ДО «ДДТ №1» педагог Мельникова Н.П. </dc:title>
  <dc:creator>Пользователь Windows</dc:creator>
  <cp:lastModifiedBy>Пользователь Windows</cp:lastModifiedBy>
  <cp:revision>3</cp:revision>
  <dcterms:created xsi:type="dcterms:W3CDTF">2020-03-22T09:01:26Z</dcterms:created>
  <dcterms:modified xsi:type="dcterms:W3CDTF">2024-01-08T04:16:38Z</dcterms:modified>
</cp:coreProperties>
</file>