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57" r:id="rId4"/>
    <p:sldId id="261" r:id="rId5"/>
    <p:sldId id="258" r:id="rId6"/>
    <p:sldId id="265" r:id="rId7"/>
    <p:sldId id="262" r:id="rId8"/>
    <p:sldId id="263" r:id="rId9"/>
    <p:sldId id="260" r:id="rId10"/>
    <p:sldId id="259" r:id="rId11"/>
    <p:sldId id="26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2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G:\дождь\mid_186260_3019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3652" y="500042"/>
            <a:ext cx="8521904" cy="57864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71942"/>
            <a:ext cx="8229600" cy="205422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G:\дождь\d27b51f9116b3e5390606264cb152d4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14291"/>
            <a:ext cx="3829278" cy="4357718"/>
          </a:xfrm>
          <a:prstGeom prst="rect">
            <a:avLst/>
          </a:prstGeom>
          <a:noFill/>
        </p:spPr>
      </p:pic>
      <p:pic>
        <p:nvPicPr>
          <p:cNvPr id="3075" name="Picture 3" descr="G:\дождь\fabfdd33e8887c41abf3fd12ccb0e4dd.jpg"/>
          <p:cNvPicPr>
            <a:picLocks noChangeAspect="1" noChangeArrowheads="1"/>
          </p:cNvPicPr>
          <p:nvPr/>
        </p:nvPicPr>
        <p:blipFill>
          <a:blip r:embed="rId3"/>
          <a:srcRect l="13924"/>
          <a:stretch>
            <a:fillRect/>
          </a:stretch>
        </p:blipFill>
        <p:spPr bwMode="auto">
          <a:xfrm>
            <a:off x="4286248" y="2643182"/>
            <a:ext cx="4857752" cy="387525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876"/>
            <a:ext cx="8229600" cy="255428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8194" name="Picture 2" descr="G:\дождь\1611650330_7-p-dozhd-karandashom-risunok-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357166"/>
            <a:ext cx="3562358" cy="6311265"/>
          </a:xfrm>
          <a:prstGeom prst="rect">
            <a:avLst/>
          </a:prstGeom>
          <a:noFill/>
        </p:spPr>
      </p:pic>
      <p:pic>
        <p:nvPicPr>
          <p:cNvPr id="8195" name="Picture 3" descr="G:\дождь\dac3463f97fe4bf1fefe1ffdb977bc2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285728"/>
            <a:ext cx="3143272" cy="62865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63184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Задачи: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-</a:t>
            </a:r>
            <a:r>
              <a:rPr lang="ru-RU" dirty="0" smtClean="0"/>
              <a:t>подобрать правильный цвет дождя, фона;</a:t>
            </a:r>
          </a:p>
          <a:p>
            <a:r>
              <a:rPr lang="ru-RU" dirty="0" smtClean="0"/>
              <a:t>-показать людей, идущих под дождем, их настроение;</a:t>
            </a:r>
          </a:p>
          <a:p>
            <a:r>
              <a:rPr lang="ru-RU" dirty="0" smtClean="0"/>
              <a:t>-узнать способы рисования дождя;</a:t>
            </a:r>
          </a:p>
          <a:p>
            <a:r>
              <a:rPr lang="ru-RU" dirty="0" smtClean="0"/>
              <a:t>-научиться правильно работать различными художественными материалами.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429132"/>
            <a:ext cx="8229600" cy="169703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G:\дождь\depositphotos_136464530-stock-photo-men-in-the-rain-watercolo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14488"/>
            <a:ext cx="5072098" cy="3618097"/>
          </a:xfrm>
          <a:prstGeom prst="rect">
            <a:avLst/>
          </a:prstGeom>
          <a:noFill/>
        </p:spPr>
      </p:pic>
      <p:pic>
        <p:nvPicPr>
          <p:cNvPr id="1027" name="Picture 3" descr="G:\дождь\depositphotos_136464532-stock-photo-man-in-the-rain-watercolo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428604"/>
            <a:ext cx="4086225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00438"/>
            <a:ext cx="8229600" cy="262572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146" name="Picture 2" descr="G:\дождь\0cc0f807d93e9debd82449bfb521f09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3" y="344094"/>
            <a:ext cx="4143404" cy="6262014"/>
          </a:xfrm>
          <a:prstGeom prst="rect">
            <a:avLst/>
          </a:prstGeom>
          <a:noFill/>
        </p:spPr>
      </p:pic>
      <p:pic>
        <p:nvPicPr>
          <p:cNvPr id="6147" name="Picture 3" descr="G:\дождь\mid_197805_621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357166"/>
            <a:ext cx="4254500" cy="5778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857760"/>
            <a:ext cx="8229600" cy="126840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G:\дождь\5d232a63b1a96d0a634f6c9f3a1da2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0"/>
            <a:ext cx="6786610" cy="67866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71810"/>
            <a:ext cx="8229600" cy="305435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42" name="Picture 2" descr="G:\дождь\resiz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180995"/>
            <a:ext cx="4881577" cy="66770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636"/>
            <a:ext cx="8229600" cy="112552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170" name="Picture 2" descr="G:\дождь\unname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5080000" cy="3378200"/>
          </a:xfrm>
          <a:prstGeom prst="rect">
            <a:avLst/>
          </a:prstGeom>
          <a:noFill/>
        </p:spPr>
      </p:pic>
      <p:pic>
        <p:nvPicPr>
          <p:cNvPr id="7171" name="Picture 3" descr="G:\дождь\imag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2" y="1000108"/>
            <a:ext cx="3086115" cy="46376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14818"/>
            <a:ext cx="8229600" cy="191134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9218" name="Picture 2" descr="G:\дождь\images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0430" y="214290"/>
            <a:ext cx="5241004" cy="3519506"/>
          </a:xfrm>
          <a:prstGeom prst="rect">
            <a:avLst/>
          </a:prstGeom>
          <a:noFill/>
        </p:spPr>
      </p:pic>
      <p:pic>
        <p:nvPicPr>
          <p:cNvPr id="9219" name="Picture 3" descr="G:\дождь\images (2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857364"/>
            <a:ext cx="3086116" cy="46376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86454"/>
            <a:ext cx="8229600" cy="339709"/>
          </a:xfrm>
        </p:spPr>
        <p:txBody>
          <a:bodyPr>
            <a:normAutofit fontScale="62500" lnSpcReduction="20000"/>
          </a:bodyPr>
          <a:lstStyle/>
          <a:p>
            <a:endParaRPr lang="ru-RU" dirty="0"/>
          </a:p>
        </p:txBody>
      </p:sp>
      <p:pic>
        <p:nvPicPr>
          <p:cNvPr id="4098" name="Picture 2" descr="G:\дождь\kak_narisovat_dojd_karandashom_poetapn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428868"/>
            <a:ext cx="4538672" cy="4170296"/>
          </a:xfrm>
          <a:prstGeom prst="rect">
            <a:avLst/>
          </a:prstGeom>
          <a:noFill/>
        </p:spPr>
      </p:pic>
      <p:pic>
        <p:nvPicPr>
          <p:cNvPr id="4099" name="Picture 3" descr="G:\дождь\тест-человек-под-дождем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36" y="214290"/>
            <a:ext cx="3429024" cy="45720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35</Words>
  <PresentationFormat>Экран (4:3)</PresentationFormat>
  <Paragraphs>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Задачи: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7</cp:revision>
  <dcterms:created xsi:type="dcterms:W3CDTF">2021-04-27T07:41:50Z</dcterms:created>
  <dcterms:modified xsi:type="dcterms:W3CDTF">2024-01-05T08:11:29Z</dcterms:modified>
</cp:coreProperties>
</file>