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2" r:id="rId3"/>
    <p:sldId id="256" r:id="rId4"/>
    <p:sldId id="257" r:id="rId5"/>
    <p:sldId id="258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14752"/>
            <a:ext cx="8229600" cy="24114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.HOME\Desktop\маяк\bd153c8782570da054425aa9ca32ad84_w600_h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71414"/>
            <a:ext cx="6786610" cy="67866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Цель: нарисовать акварельный рисунок «Маяк»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Задачи:</a:t>
            </a:r>
          </a:p>
          <a:p>
            <a:r>
              <a:rPr lang="ru-RU" dirty="0" smtClean="0"/>
              <a:t>научиться рисовать округлой формы </a:t>
            </a:r>
            <a:r>
              <a:rPr lang="ru-RU" dirty="0" smtClean="0"/>
              <a:t>строение;</a:t>
            </a:r>
          </a:p>
          <a:p>
            <a:r>
              <a:rPr lang="ru-RU" dirty="0" smtClean="0"/>
              <a:t>з</a:t>
            </a:r>
            <a:r>
              <a:rPr lang="ru-RU" dirty="0" smtClean="0"/>
              <a:t>акрепить работать от светлого к темному;</a:t>
            </a:r>
          </a:p>
          <a:p>
            <a:r>
              <a:rPr lang="ru-RU" dirty="0" smtClean="0"/>
              <a:t>з</a:t>
            </a:r>
            <a:r>
              <a:rPr lang="ru-RU" dirty="0" smtClean="0"/>
              <a:t>акрепить техники по сырому и по сухому;</a:t>
            </a:r>
          </a:p>
          <a:p>
            <a:r>
              <a:rPr lang="ru-RU" dirty="0" smtClean="0"/>
              <a:t>с</a:t>
            </a:r>
            <a:r>
              <a:rPr lang="ru-RU" dirty="0" smtClean="0"/>
              <a:t>оздать красочный колорит.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.HOME\Desktop\маяк\cac3b8273cd6286090271a846778b1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3906856" cy="5072098"/>
          </a:xfrm>
          <a:prstGeom prst="rect">
            <a:avLst/>
          </a:prstGeom>
          <a:noFill/>
        </p:spPr>
      </p:pic>
      <p:pic>
        <p:nvPicPr>
          <p:cNvPr id="2051" name="Picture 3" descr="C:\Users\1.HOME\Desktop\маяк\ccbfe637bc693f9969635ea8c96db4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50096" y="428604"/>
            <a:ext cx="4173806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86190"/>
            <a:ext cx="8229600" cy="233997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1.HOME\Desktop\маяк\img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14290"/>
            <a:ext cx="4286280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643446"/>
            <a:ext cx="8229600" cy="148271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1.HOME\Desktop\маяк\mayak-goluboy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0" y="28575"/>
            <a:ext cx="6667500" cy="6800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143380"/>
            <a:ext cx="8229600" cy="19827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1.HOME\Desktop\маяк\mayak-krasnyy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1285860"/>
            <a:ext cx="4030520" cy="5372107"/>
          </a:xfrm>
          <a:prstGeom prst="rect">
            <a:avLst/>
          </a:prstGeom>
          <a:noFill/>
        </p:spPr>
      </p:pic>
      <p:pic>
        <p:nvPicPr>
          <p:cNvPr id="5123" name="Picture 3" descr="C:\Users\1.HOME\Desktop\маяк\9b5916bdb5920b284b67094987f40b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85728"/>
            <a:ext cx="4067175" cy="575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8"/>
            <a:ext cx="8229600" cy="155415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1.HOME\Desktop\маяк\raskraski-i-risunki-morja-dlja-risovanija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3550" y="757238"/>
            <a:ext cx="5676900" cy="5343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35</Words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Цель: нарисовать акварельный рисунок «Маяк»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</cp:revision>
  <dcterms:created xsi:type="dcterms:W3CDTF">2023-05-05T07:52:22Z</dcterms:created>
  <dcterms:modified xsi:type="dcterms:W3CDTF">2024-01-05T08:24:52Z</dcterms:modified>
</cp:coreProperties>
</file>