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61" r:id="rId6"/>
    <p:sldId id="262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00.infourok.ru/images/doc/115/135351/img2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285728"/>
            <a:ext cx="821537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00702"/>
            <a:ext cx="8229600" cy="6254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cf.ppt-online.org/files/slide/k/kSK1J5BlRyspOZnPctrbENX0QDjo2YChGzuaLV/slide-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285728"/>
            <a:ext cx="807249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14818"/>
            <a:ext cx="8229600" cy="191134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detky.in.ua/uploads/posts/2016-02/1454424190_d0bfd0b5d180d0b5d0bcd0b5d0bdd0bad0b0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8764"/>
            <a:ext cx="5940425" cy="660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411279"/>
          </a:xfrm>
        </p:spPr>
        <p:txBody>
          <a:bodyPr/>
          <a:lstStyle/>
          <a:p>
            <a:endParaRPr lang="ru-RU"/>
          </a:p>
        </p:txBody>
      </p:sp>
      <p:pic>
        <p:nvPicPr>
          <p:cNvPr id="4" name="Рисунок 3" descr="http://hrono.ru/img/illyustr/drak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471490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hmyandeks.ru/wp-content/uploads/2014/09/stihi_o_shkolnoi_zhizni_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2357430"/>
            <a:ext cx="3333750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12565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booksbunker.com/get_binary/507f84914a7e4.fb2/i_064.png/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28479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ubliclibrary.ru/readers/specialist/images-specialist/ped-igri-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071942"/>
            <a:ext cx="478634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git33.rostrud.ru/upload/Doc/VitashovaAnastasi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357166"/>
            <a:ext cx="45720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12.deviantart.net/CIDW_a7Cqkr7wpmJBjjkI_T92_s=/fit-in/300x900/filters:no_upscale():origin()/pre11/32d4/th/pre/f/2011/140/d/d/1305913182_gakuen_pokemon_by_namie_kun-d3grpz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929066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6"/>
            <a:ext cx="8229600" cy="183990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ru-static.z-dn.net/files/dcd/46fc30ee3f555d1dff0c54796f89767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59055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72074"/>
            <a:ext cx="8229600" cy="105408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ds02.infourok.ru/uploads/ex/0e48/000899c7-62adda09/hello_html_m7a33587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307419"/>
            <a:ext cx="5940425" cy="4243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littleone.ru/public/anketa/4/59_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1787" y="1270645"/>
            <a:ext cx="5940425" cy="4316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2017-10-11T20:21:46Z</dcterms:created>
  <dcterms:modified xsi:type="dcterms:W3CDTF">2017-10-11T20:27:02Z</dcterms:modified>
</cp:coreProperties>
</file>