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66" r:id="rId22"/>
    <p:sldId id="267" r:id="rId23"/>
    <p:sldId id="26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FB43D86-B14D-7225-9B36-0A8C183AA9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2A0F7A-1165-9A72-E1FD-C30D476816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5380D-BC50-4E3E-9B08-ABD0E475EA63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A2FE20-98CC-7CE2-48A5-6F8A6B2C6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C4A6970-C649-1777-8237-41803F67A2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BA8A-E5DA-445E-91E9-2CF6913DE0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19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32C7D-923F-3FBE-21BF-957AA0591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7F462C-0BAC-C01A-4D45-F26F0D6E6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43EBC3-E066-C7F4-F3B8-9912FE6DC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D32181-7545-919C-36EA-317D4163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5D39BC-D725-1CC6-B649-E04A4E3CD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11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048957-3E5C-742C-9679-2C33F8A1C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386445-28B9-3E02-D66C-4FE1062E8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0C6C75-A7DF-8AA4-B23D-079888D4B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BB5DFB-DC49-65DF-F5FF-3CB12B0E8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B0CF34-1047-7A52-B71E-587829629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76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2F2C4BA-5A4B-307B-5FB7-5EE6E7C83F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A78E39-F990-55F4-AF85-E1638C600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20AD5D-F311-8003-8298-74014A39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7FB1C4-96FC-4151-14FF-4C39979EF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E3AB07-D531-B90B-45D1-5D089FA55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6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4CAAA-9A82-4892-7A4D-D740C59AB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199CC8-4FA7-7CAE-E5EB-F2427757E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4AF8DA-2B96-3D5B-235C-A6684D295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B1CF8-6497-41DC-C975-57D7A6953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3513A4-5314-ED1C-5DB9-B83A50F09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213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D5BF0-90BC-8926-04B0-FED6CFBB1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D5E960-90B2-96DF-05CA-631BEB0D7B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4A6144-D0BF-816F-67AA-F163586E2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1E6304-3A4A-79CD-44B4-E77B2D50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1891CC-9ECA-1EDC-2469-3031BA9FD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42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090B5-0797-C2EC-92D7-4C7C2338A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C3850-3BC3-76B1-8C76-3639512688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F8BD70-9D6B-F58E-D80E-513C3BDB5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0A3AE0-FF69-13DF-145F-76032DA7B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B7F16A-A30E-CE0E-A119-8A6D8DC89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70A364-1D6A-51B8-85A2-2498FA407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8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FE13C-0E7E-1E89-1EC3-4DE097A7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4FF32D-73E4-799F-C35A-54DD572D2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16EF19-0BF0-434F-5172-8EE2D1EE3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2053801-6EF5-6B61-EE0C-253174418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EAD62C-C09A-3146-674E-E933119F1B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F8065AB-4B27-6C8E-3A4A-ACBBF4B1A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5C4EB4-2EA1-CD7F-3115-EE5F596A3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8B0DA77-C51F-DCF9-F35A-3E59F02A6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27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65B679-890A-635B-6D09-CCD30BAA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81A5F1A-A963-DB78-AAB3-5632BAF85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6A34E49-8440-C658-FA2F-0742A6AA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3F87165-AFC5-E387-DE57-FCAAD6BD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73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AA8221-208B-0732-B48B-C0A6FB87B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CC85428-DF88-F2D4-ADC6-42582F45F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7D4488-BD19-3D71-7A28-7F80F9C01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41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B2BA3-FD2D-BB69-8B16-4DE7031E1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3E6EF8-7214-73D8-D0F2-F9D909410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198708-1C58-C430-F4D2-C10E2D9E6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32157E-52B9-416D-86E5-8FF96E22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914027-4B80-6E93-5EF6-1EC085DA4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984E62-A931-C31D-47E9-0E8821DF0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823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C33E2-CA83-E0A7-F11C-3CE7CE7B8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9BCAD97-4FB1-A0BC-9997-49E2BA841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ACA8D0-7333-57C0-7BDD-F8EC34CF2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0F22B2-8EDB-A387-4263-E5CD9221A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A7C82-FAA4-B5F1-E9AB-C58F9AB5D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683723-1C9D-747F-3040-0CD2FD7FE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4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E0F0B-2B91-EDA7-81EA-5E0DDCE93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45F9D4-BB0E-7F55-9BC7-622B11FCC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D367A5-2CC0-953D-F9DA-9507B5385A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7A218-1D9C-4421-96D8-54F844733FC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2AA498-B293-69DC-609F-9E498E5E91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A3A1DB-5115-B85E-5AE6-A692A98B54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5375F-4887-4AC5-9414-9EFE91C7B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7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E351FF-FAF0-E854-871B-FA41B6030FE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0" y="2093844"/>
            <a:ext cx="12217241" cy="218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85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A389DB-B374-11E3-D2F7-4AE37864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8110122" y="223484"/>
            <a:ext cx="3794589" cy="251783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732E1C-3570-889C-FC5F-C790F4FA3CA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contrast="-20000"/>
          </a:blip>
          <a:stretch>
            <a:fillRect/>
          </a:stretch>
        </p:blipFill>
        <p:spPr>
          <a:xfrm>
            <a:off x="9059593" y="2741323"/>
            <a:ext cx="2926855" cy="1845192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C2D820-30CD-6B0B-E0A8-2E714EF98A7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20000"/>
          </a:blip>
          <a:stretch>
            <a:fillRect/>
          </a:stretch>
        </p:blipFill>
        <p:spPr>
          <a:xfrm>
            <a:off x="8225328" y="4545152"/>
            <a:ext cx="3679383" cy="2089364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814DD3-4088-D805-46CB-22B3D5A83812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287288" y="54671"/>
            <a:ext cx="7618755" cy="645938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11619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64D991EE-F915-6F3A-7C98-B2BEAFD3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7" y="643467"/>
            <a:ext cx="9482666" cy="5571065"/>
          </a:xfrm>
          <a:prstGeom prst="rect">
            <a:avLst/>
          </a:prstGeom>
          <a:ln>
            <a:noFill/>
          </a:ln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177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платье&#10;&#10;Автоматически созданное описание">
            <a:extLst>
              <a:ext uri="{FF2B5EF4-FFF2-40B4-BE49-F238E27FC236}">
                <a16:creationId xmlns:a16="http://schemas.microsoft.com/office/drawing/2014/main" id="{CE882CF0-3AB8-7155-B816-5C7AA8BF1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56" y="129911"/>
            <a:ext cx="9289773" cy="676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22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EBC9CA-0865-32D9-9BEC-447FEFDA0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47" y="128259"/>
            <a:ext cx="9734843" cy="660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8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1BEA4148-D7B2-75A0-B000-A4F991BF6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63" y="98475"/>
            <a:ext cx="11065051" cy="665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32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ешний, купальник&#10;&#10;Автоматически созданное описание">
            <a:extLst>
              <a:ext uri="{FF2B5EF4-FFF2-40B4-BE49-F238E27FC236}">
                <a16:creationId xmlns:a16="http://schemas.microsoft.com/office/drawing/2014/main" id="{45667B69-F52B-E8B4-DC16-06EA5FD96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83554"/>
            <a:ext cx="10466363" cy="669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47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полосатый&#10;&#10;Автоматически созданное описание">
            <a:extLst>
              <a:ext uri="{FF2B5EF4-FFF2-40B4-BE49-F238E27FC236}">
                <a16:creationId xmlns:a16="http://schemas.microsoft.com/office/drawing/2014/main" id="{928A58BE-4FB0-7869-743D-A3138765E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686" y="205864"/>
            <a:ext cx="9073662" cy="644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61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536E034-FF64-C50F-E55B-D27697F21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74" y="172006"/>
            <a:ext cx="9762979" cy="651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09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D453EAC9-A259-7C59-9DAF-4926EF5CB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" y="225758"/>
            <a:ext cx="11788726" cy="63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76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B492B9B0-571A-F7DB-DBED-554E99DFD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394" y="166917"/>
            <a:ext cx="8693834" cy="651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22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6A5594-3B86-5D82-CC7D-0423146CFE3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2252870" y="451958"/>
            <a:ext cx="7354956" cy="570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94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кабина&#10;&#10;Автоматически созданное описание">
            <a:extLst>
              <a:ext uri="{FF2B5EF4-FFF2-40B4-BE49-F238E27FC236}">
                <a16:creationId xmlns:a16="http://schemas.microsoft.com/office/drawing/2014/main" id="{00A15D1A-36D4-011E-5B91-EA3DAAFC6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98" y="124882"/>
            <a:ext cx="11254154" cy="656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33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642AD2-37CC-4D2C-B794-43F244710504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278295" y="963015"/>
            <a:ext cx="5396671" cy="4314665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FCCD3E-0DD8-BEB2-7657-2E1FF01FA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042" y="1166192"/>
            <a:ext cx="6075663" cy="411148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16212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533213-1C60-DE61-9C45-5FEF3D1A2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08" y="749834"/>
            <a:ext cx="5287566" cy="496857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6413A0-60BE-BA5B-8BF5-8CC138032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900" y="517823"/>
            <a:ext cx="6253892" cy="5596357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92959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28A222-799C-5D96-CFC9-A92475926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07" y="278297"/>
            <a:ext cx="6220193" cy="3511826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963833-0125-FF9A-815C-EB44427B848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6400800" y="278297"/>
            <a:ext cx="5367130" cy="61947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D060E3-9861-093E-D551-4CF424FED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4844" y="3919196"/>
            <a:ext cx="3146338" cy="2660507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D604D37-01D4-2F7E-99AA-BC24731060F0}"/>
              </a:ext>
            </a:extLst>
          </p:cNvPr>
          <p:cNvSpPr/>
          <p:nvPr/>
        </p:nvSpPr>
        <p:spPr>
          <a:xfrm>
            <a:off x="1842448" y="2947916"/>
            <a:ext cx="1241946" cy="34119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89C90AB-0AB3-492B-6109-743C9D5158CE}"/>
              </a:ext>
            </a:extLst>
          </p:cNvPr>
          <p:cNvSpPr/>
          <p:nvPr/>
        </p:nvSpPr>
        <p:spPr>
          <a:xfrm>
            <a:off x="9430603" y="1897039"/>
            <a:ext cx="286603" cy="1501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D7D9745-A048-2469-07C7-749D2E056B39}"/>
              </a:ext>
            </a:extLst>
          </p:cNvPr>
          <p:cNvSpPr/>
          <p:nvPr/>
        </p:nvSpPr>
        <p:spPr>
          <a:xfrm>
            <a:off x="8734567" y="2511188"/>
            <a:ext cx="545911" cy="21836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9A0F1D-EB78-D226-93D1-BB31C504C7B0}"/>
              </a:ext>
            </a:extLst>
          </p:cNvPr>
          <p:cNvSpPr/>
          <p:nvPr/>
        </p:nvSpPr>
        <p:spPr>
          <a:xfrm>
            <a:off x="7806519" y="3692611"/>
            <a:ext cx="432146" cy="19502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4426742-1132-4D0E-93A3-2B2C9D398BB5}"/>
              </a:ext>
            </a:extLst>
          </p:cNvPr>
          <p:cNvSpPr/>
          <p:nvPr/>
        </p:nvSpPr>
        <p:spPr>
          <a:xfrm>
            <a:off x="9430603" y="4353636"/>
            <a:ext cx="887104" cy="24566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59DA1C1-9B6F-6B00-4ED6-61F8462F0625}"/>
              </a:ext>
            </a:extLst>
          </p:cNvPr>
          <p:cNvSpPr/>
          <p:nvPr/>
        </p:nvSpPr>
        <p:spPr>
          <a:xfrm>
            <a:off x="7410734" y="5936776"/>
            <a:ext cx="682388" cy="19502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FCB5134-AF67-957E-86A8-C78CFD911D1B}"/>
              </a:ext>
            </a:extLst>
          </p:cNvPr>
          <p:cNvSpPr/>
          <p:nvPr/>
        </p:nvSpPr>
        <p:spPr>
          <a:xfrm>
            <a:off x="6537278" y="6131799"/>
            <a:ext cx="682388" cy="318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903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E29A38-63C4-EAC2-E812-94C124648B7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347180" y="962717"/>
            <a:ext cx="5259493" cy="7335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07D616-9B16-2563-1C6B-86BA5BA55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390" y="159026"/>
            <a:ext cx="5927648" cy="68595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22FC98-CE9D-8318-0F76-4D6D6CD1D4E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40000" contrast="40000"/>
          </a:blip>
          <a:stretch>
            <a:fillRect/>
          </a:stretch>
        </p:blipFill>
        <p:spPr>
          <a:xfrm>
            <a:off x="1116855" y="2372631"/>
            <a:ext cx="3494901" cy="125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98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B73CD4-4AD4-C1E1-0EB0-37693C0CD0E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20000"/>
          </a:blip>
          <a:stretch>
            <a:fillRect/>
          </a:stretch>
        </p:blipFill>
        <p:spPr>
          <a:xfrm>
            <a:off x="1179443" y="350066"/>
            <a:ext cx="9259971" cy="579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5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68E2A1-0A64-57B9-DBD4-8ADED040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2133600" y="523166"/>
            <a:ext cx="6891130" cy="575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6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2C83F5-355E-E563-70FF-DB72DFA978AD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4094921" y="1961322"/>
            <a:ext cx="6202018" cy="48966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998306-D5F2-5B17-2A28-B4D315A7E4F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985515" y="245163"/>
            <a:ext cx="8662067" cy="155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39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8211C8-B10F-647F-CC52-822A66409CE3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368004" y="318052"/>
            <a:ext cx="11343490" cy="571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5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DE5FBF-866E-0514-E4CE-34D43D48D70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159701" y="1537252"/>
            <a:ext cx="11714248" cy="288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85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924CFF-3E10-3E72-AF3F-169480E86DB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901148" y="188401"/>
            <a:ext cx="9618902" cy="600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41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Широкоэкранный</PresentationFormat>
  <Paragraphs>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4867</cp:lastModifiedBy>
  <cp:revision>3</cp:revision>
  <dcterms:created xsi:type="dcterms:W3CDTF">2022-09-22T16:05:28Z</dcterms:created>
  <dcterms:modified xsi:type="dcterms:W3CDTF">2024-01-08T05:25:38Z</dcterms:modified>
</cp:coreProperties>
</file>