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301" r:id="rId4"/>
    <p:sldId id="302" r:id="rId5"/>
    <p:sldId id="303" r:id="rId6"/>
    <p:sldId id="304" r:id="rId7"/>
    <p:sldId id="305" r:id="rId8"/>
    <p:sldId id="306" r:id="rId9"/>
    <p:sldId id="307" r:id="rId10"/>
    <p:sldId id="308" r:id="rId11"/>
    <p:sldId id="298" r:id="rId12"/>
    <p:sldId id="299" r:id="rId13"/>
    <p:sldId id="300" r:id="rId14"/>
    <p:sldId id="266" r:id="rId15"/>
    <p:sldId id="268" r:id="rId16"/>
    <p:sldId id="271" r:id="rId17"/>
    <p:sldId id="273" r:id="rId18"/>
    <p:sldId id="276" r:id="rId19"/>
    <p:sldId id="284" r:id="rId20"/>
    <p:sldId id="285" r:id="rId21"/>
    <p:sldId id="286" r:id="rId22"/>
    <p:sldId id="287" r:id="rId23"/>
    <p:sldId id="288" r:id="rId24"/>
    <p:sldId id="290" r:id="rId25"/>
    <p:sldId id="309" r:id="rId26"/>
    <p:sldId id="310" r:id="rId27"/>
    <p:sldId id="293" r:id="rId28"/>
    <p:sldId id="294" r:id="rId29"/>
    <p:sldId id="311" r:id="rId30"/>
    <p:sldId id="312" r:id="rId31"/>
    <p:sldId id="313" r:id="rId32"/>
    <p:sldId id="314" r:id="rId33"/>
    <p:sldId id="315" r:id="rId34"/>
    <p:sldId id="316" r:id="rId35"/>
    <p:sldId id="317" r:id="rId36"/>
    <p:sldId id="318" r:id="rId37"/>
    <p:sldId id="319" r:id="rId38"/>
    <p:sldId id="320" r:id="rId39"/>
    <p:sldId id="321" r:id="rId4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7" d="100"/>
          <a:sy n="77" d="100"/>
        </p:scale>
        <p:origin x="1618"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208614-D7A8-47F9-9ECB-46E5DD956CF8}" type="doc">
      <dgm:prSet loTypeId="urn:microsoft.com/office/officeart/2005/8/layout/default#1" loCatId="list" qsTypeId="urn:microsoft.com/office/officeart/2005/8/quickstyle/3d2" qsCatId="3D" csTypeId="urn:microsoft.com/office/officeart/2005/8/colors/colorful3" csCatId="colorful"/>
      <dgm:spPr/>
      <dgm:t>
        <a:bodyPr/>
        <a:lstStyle/>
        <a:p>
          <a:endParaRPr lang="ru-RU"/>
        </a:p>
      </dgm:t>
    </dgm:pt>
    <dgm:pt modelId="{822E2D3B-8809-4864-ADAB-6B3FBD5EBDF1}">
      <dgm:prSet/>
      <dgm:spPr/>
      <dgm:t>
        <a:bodyPr/>
        <a:lstStyle/>
        <a:p>
          <a:pPr rtl="0"/>
          <a:r>
            <a:rPr lang="ru-RU" dirty="0"/>
            <a:t>1. Изучение состояния образовательной системы для получения оперативной информации о ее специфике. Тем самым может быть обеспечена корректировка этой системы в направлении</a:t>
          </a:r>
          <a:r>
            <a:rPr lang="en-US" dirty="0"/>
            <a:t> </a:t>
          </a:r>
          <a:r>
            <a:rPr lang="ru-RU" dirty="0"/>
            <a:t>совершенствования.</a:t>
          </a:r>
        </a:p>
      </dgm:t>
    </dgm:pt>
    <dgm:pt modelId="{10F1487B-A4CB-4E2E-BD29-AF7AE4471BEF}" type="parTrans" cxnId="{0779BEAE-D0A5-4338-BDE6-ACFA6B4DAAEB}">
      <dgm:prSet/>
      <dgm:spPr/>
      <dgm:t>
        <a:bodyPr/>
        <a:lstStyle/>
        <a:p>
          <a:endParaRPr lang="ru-RU"/>
        </a:p>
      </dgm:t>
    </dgm:pt>
    <dgm:pt modelId="{FC0BA8DE-EE7E-47B4-BB18-DB2B72057EAD}" type="sibTrans" cxnId="{0779BEAE-D0A5-4338-BDE6-ACFA6B4DAAEB}">
      <dgm:prSet/>
      <dgm:spPr/>
      <dgm:t>
        <a:bodyPr/>
        <a:lstStyle/>
        <a:p>
          <a:endParaRPr lang="ru-RU"/>
        </a:p>
      </dgm:t>
    </dgm:pt>
    <dgm:pt modelId="{D53E6FE6-EDE0-48F2-A7F0-6B4BD9982C1C}">
      <dgm:prSet/>
      <dgm:spPr/>
      <dgm:t>
        <a:bodyPr/>
        <a:lstStyle/>
        <a:p>
          <a:pPr rtl="0"/>
          <a:r>
            <a:rPr lang="ru-RU" dirty="0"/>
            <a:t>2. Своевременное выявление изменений в образовательной системе, а также факторов, которые</a:t>
          </a:r>
          <a:r>
            <a:rPr lang="en-US" dirty="0"/>
            <a:t> </a:t>
          </a:r>
          <a:r>
            <a:rPr lang="ru-RU" dirty="0"/>
            <a:t>их вызвали.</a:t>
          </a:r>
        </a:p>
      </dgm:t>
    </dgm:pt>
    <dgm:pt modelId="{DD71FA90-3477-4643-A048-3475F4170F5E}" type="parTrans" cxnId="{0B1813DD-7BE9-44C4-90AA-700B3FC876D8}">
      <dgm:prSet/>
      <dgm:spPr/>
      <dgm:t>
        <a:bodyPr/>
        <a:lstStyle/>
        <a:p>
          <a:endParaRPr lang="ru-RU"/>
        </a:p>
      </dgm:t>
    </dgm:pt>
    <dgm:pt modelId="{EF6AD2B3-A865-42B1-88B9-C6CEEE2D3B1A}" type="sibTrans" cxnId="{0B1813DD-7BE9-44C4-90AA-700B3FC876D8}">
      <dgm:prSet/>
      <dgm:spPr/>
      <dgm:t>
        <a:bodyPr/>
        <a:lstStyle/>
        <a:p>
          <a:endParaRPr lang="ru-RU"/>
        </a:p>
      </dgm:t>
    </dgm:pt>
    <dgm:pt modelId="{97CED074-C505-420D-BEC0-86C2E9C6D8F5}">
      <dgm:prSet/>
      <dgm:spPr/>
      <dgm:t>
        <a:bodyPr/>
        <a:lstStyle/>
        <a:p>
          <a:pPr rtl="0"/>
          <a:r>
            <a:rPr lang="ru-RU" dirty="0"/>
            <a:t>3. Предупреждение негативных тенденций, рисков в</a:t>
          </a:r>
          <a:r>
            <a:rPr lang="en-US" dirty="0"/>
            <a:t> </a:t>
          </a:r>
          <a:r>
            <a:rPr lang="ru-RU" dirty="0"/>
            <a:t>образовательной деятельности.</a:t>
          </a:r>
        </a:p>
      </dgm:t>
    </dgm:pt>
    <dgm:pt modelId="{8E77BC7F-4BCD-4B99-A4BE-19226415A08B}" type="parTrans" cxnId="{31EECE3F-A67C-4DA9-A766-44D3449AA950}">
      <dgm:prSet/>
      <dgm:spPr/>
      <dgm:t>
        <a:bodyPr/>
        <a:lstStyle/>
        <a:p>
          <a:endParaRPr lang="ru-RU"/>
        </a:p>
      </dgm:t>
    </dgm:pt>
    <dgm:pt modelId="{A789EDD1-E088-470A-8602-84A5AE88743F}" type="sibTrans" cxnId="{31EECE3F-A67C-4DA9-A766-44D3449AA950}">
      <dgm:prSet/>
      <dgm:spPr/>
      <dgm:t>
        <a:bodyPr/>
        <a:lstStyle/>
        <a:p>
          <a:endParaRPr lang="ru-RU"/>
        </a:p>
      </dgm:t>
    </dgm:pt>
    <dgm:pt modelId="{38CDAF70-DDF1-41A2-AFB1-F1CBDE4E363A}">
      <dgm:prSet/>
      <dgm:spPr/>
      <dgm:t>
        <a:bodyPr/>
        <a:lstStyle/>
        <a:p>
          <a:pPr rtl="0"/>
          <a:r>
            <a:rPr lang="ru-RU" dirty="0"/>
            <a:t>4. Прогнозирование процессов развития образовательной системы.</a:t>
          </a:r>
        </a:p>
      </dgm:t>
    </dgm:pt>
    <dgm:pt modelId="{B0E4EB6C-D6B3-40B7-9801-D1093478FECE}" type="parTrans" cxnId="{1D20121A-217F-438C-B7A9-B3977D58C997}">
      <dgm:prSet/>
      <dgm:spPr/>
      <dgm:t>
        <a:bodyPr/>
        <a:lstStyle/>
        <a:p>
          <a:endParaRPr lang="ru-RU"/>
        </a:p>
      </dgm:t>
    </dgm:pt>
    <dgm:pt modelId="{E97F5A46-5341-4A51-B6CD-C14686B7B78C}" type="sibTrans" cxnId="{1D20121A-217F-438C-B7A9-B3977D58C997}">
      <dgm:prSet/>
      <dgm:spPr/>
      <dgm:t>
        <a:bodyPr/>
        <a:lstStyle/>
        <a:p>
          <a:endParaRPr lang="ru-RU"/>
        </a:p>
      </dgm:t>
    </dgm:pt>
    <dgm:pt modelId="{8CD9283D-5978-4179-AB30-A2D16E4C838C}">
      <dgm:prSet/>
      <dgm:spPr/>
      <dgm:t>
        <a:bodyPr/>
        <a:lstStyle/>
        <a:p>
          <a:pPr rtl="0"/>
          <a:r>
            <a:rPr lang="ru-RU" dirty="0"/>
            <a:t>5. Обеспечение полноты реализации и оценка эффективности методического обеспечения образовательной деятельности.</a:t>
          </a:r>
        </a:p>
      </dgm:t>
    </dgm:pt>
    <dgm:pt modelId="{738C7B9B-73F9-4A0A-9CC5-794190A2CD20}" type="parTrans" cxnId="{9FF4240E-B72C-41E0-BE29-017EE4F3294D}">
      <dgm:prSet/>
      <dgm:spPr/>
      <dgm:t>
        <a:bodyPr/>
        <a:lstStyle/>
        <a:p>
          <a:endParaRPr lang="ru-RU"/>
        </a:p>
      </dgm:t>
    </dgm:pt>
    <dgm:pt modelId="{EB9ACFEA-8063-41AD-BB25-3F0437730814}" type="sibTrans" cxnId="{9FF4240E-B72C-41E0-BE29-017EE4F3294D}">
      <dgm:prSet/>
      <dgm:spPr/>
      <dgm:t>
        <a:bodyPr/>
        <a:lstStyle/>
        <a:p>
          <a:endParaRPr lang="ru-RU"/>
        </a:p>
      </dgm:t>
    </dgm:pt>
    <dgm:pt modelId="{FF2C3DC9-906C-4588-881C-EA25C9BBE131}">
      <dgm:prSet/>
      <dgm:spPr/>
      <dgm:t>
        <a:bodyPr/>
        <a:lstStyle/>
        <a:p>
          <a:pPr rtl="0"/>
          <a:r>
            <a:rPr lang="ru-RU" dirty="0"/>
            <a:t>6. Получение информации об эффективности педагогических воздействий.</a:t>
          </a:r>
        </a:p>
      </dgm:t>
    </dgm:pt>
    <dgm:pt modelId="{7881AA2F-3825-4643-BCFD-5D1E37327B32}" type="parTrans" cxnId="{B53EFDFB-C386-4246-83A9-BC5E53E30153}">
      <dgm:prSet/>
      <dgm:spPr/>
      <dgm:t>
        <a:bodyPr/>
        <a:lstStyle/>
        <a:p>
          <a:endParaRPr lang="ru-RU"/>
        </a:p>
      </dgm:t>
    </dgm:pt>
    <dgm:pt modelId="{2D2811E3-62C8-441D-B443-0B9BEE6851B6}" type="sibTrans" cxnId="{B53EFDFB-C386-4246-83A9-BC5E53E30153}">
      <dgm:prSet/>
      <dgm:spPr/>
      <dgm:t>
        <a:bodyPr/>
        <a:lstStyle/>
        <a:p>
          <a:endParaRPr lang="ru-RU"/>
        </a:p>
      </dgm:t>
    </dgm:pt>
    <dgm:pt modelId="{173437A6-3400-49A2-9273-9B1C1BFBE8E2}">
      <dgm:prSet/>
      <dgm:spPr/>
      <dgm:t>
        <a:bodyPr/>
        <a:lstStyle/>
        <a:p>
          <a:pPr rtl="0"/>
          <a:r>
            <a:rPr lang="ru-RU" dirty="0"/>
            <a:t>7. Оптимизация управления качеством образовательной деятельности.</a:t>
          </a:r>
        </a:p>
      </dgm:t>
    </dgm:pt>
    <dgm:pt modelId="{1E3AC0A2-BE37-4C6C-9BD6-764CA105FA1B}" type="parTrans" cxnId="{4B017E07-D970-4796-8513-358DD66860C6}">
      <dgm:prSet/>
      <dgm:spPr/>
      <dgm:t>
        <a:bodyPr/>
        <a:lstStyle/>
        <a:p>
          <a:endParaRPr lang="ru-RU"/>
        </a:p>
      </dgm:t>
    </dgm:pt>
    <dgm:pt modelId="{8B87DE40-7A93-4174-8B0B-C8FCBEFA905C}" type="sibTrans" cxnId="{4B017E07-D970-4796-8513-358DD66860C6}">
      <dgm:prSet/>
      <dgm:spPr/>
      <dgm:t>
        <a:bodyPr/>
        <a:lstStyle/>
        <a:p>
          <a:endParaRPr lang="ru-RU"/>
        </a:p>
      </dgm:t>
    </dgm:pt>
    <dgm:pt modelId="{4B21D857-2057-45A7-856E-AECAC39ED059}" type="pres">
      <dgm:prSet presAssocID="{84208614-D7A8-47F9-9ECB-46E5DD956CF8}" presName="diagram" presStyleCnt="0">
        <dgm:presLayoutVars>
          <dgm:dir/>
          <dgm:resizeHandles val="exact"/>
        </dgm:presLayoutVars>
      </dgm:prSet>
      <dgm:spPr/>
    </dgm:pt>
    <dgm:pt modelId="{97FAB320-E0F2-4347-AB50-2C582290F3CF}" type="pres">
      <dgm:prSet presAssocID="{822E2D3B-8809-4864-ADAB-6B3FBD5EBDF1}" presName="node" presStyleLbl="node1" presStyleIdx="0" presStyleCnt="7">
        <dgm:presLayoutVars>
          <dgm:bulletEnabled val="1"/>
        </dgm:presLayoutVars>
      </dgm:prSet>
      <dgm:spPr/>
    </dgm:pt>
    <dgm:pt modelId="{80E01611-E49C-40E5-B466-A693AA8E24C3}" type="pres">
      <dgm:prSet presAssocID="{FC0BA8DE-EE7E-47B4-BB18-DB2B72057EAD}" presName="sibTrans" presStyleCnt="0"/>
      <dgm:spPr/>
    </dgm:pt>
    <dgm:pt modelId="{F3F0B5B0-BF26-4928-919C-E8EF23177294}" type="pres">
      <dgm:prSet presAssocID="{D53E6FE6-EDE0-48F2-A7F0-6B4BD9982C1C}" presName="node" presStyleLbl="node1" presStyleIdx="1" presStyleCnt="7">
        <dgm:presLayoutVars>
          <dgm:bulletEnabled val="1"/>
        </dgm:presLayoutVars>
      </dgm:prSet>
      <dgm:spPr/>
    </dgm:pt>
    <dgm:pt modelId="{0F209CBC-1132-481C-BA17-AD90943A7676}" type="pres">
      <dgm:prSet presAssocID="{EF6AD2B3-A865-42B1-88B9-C6CEEE2D3B1A}" presName="sibTrans" presStyleCnt="0"/>
      <dgm:spPr/>
    </dgm:pt>
    <dgm:pt modelId="{A8D2B263-D30B-4CAC-81DF-860D8C4E82D8}" type="pres">
      <dgm:prSet presAssocID="{97CED074-C505-420D-BEC0-86C2E9C6D8F5}" presName="node" presStyleLbl="node1" presStyleIdx="2" presStyleCnt="7">
        <dgm:presLayoutVars>
          <dgm:bulletEnabled val="1"/>
        </dgm:presLayoutVars>
      </dgm:prSet>
      <dgm:spPr/>
    </dgm:pt>
    <dgm:pt modelId="{9B48B2F2-9454-47FA-8418-7F8A09EE82BF}" type="pres">
      <dgm:prSet presAssocID="{A789EDD1-E088-470A-8602-84A5AE88743F}" presName="sibTrans" presStyleCnt="0"/>
      <dgm:spPr/>
    </dgm:pt>
    <dgm:pt modelId="{601C0A08-1CEF-4826-8234-A0E93F5E8C68}" type="pres">
      <dgm:prSet presAssocID="{38CDAF70-DDF1-41A2-AFB1-F1CBDE4E363A}" presName="node" presStyleLbl="node1" presStyleIdx="3" presStyleCnt="7">
        <dgm:presLayoutVars>
          <dgm:bulletEnabled val="1"/>
        </dgm:presLayoutVars>
      </dgm:prSet>
      <dgm:spPr/>
    </dgm:pt>
    <dgm:pt modelId="{DD29863C-B563-44CE-AD45-85954933D1A1}" type="pres">
      <dgm:prSet presAssocID="{E97F5A46-5341-4A51-B6CD-C14686B7B78C}" presName="sibTrans" presStyleCnt="0"/>
      <dgm:spPr/>
    </dgm:pt>
    <dgm:pt modelId="{F3F9DA2D-43AC-4671-BD15-D83148797DE1}" type="pres">
      <dgm:prSet presAssocID="{8CD9283D-5978-4179-AB30-A2D16E4C838C}" presName="node" presStyleLbl="node1" presStyleIdx="4" presStyleCnt="7">
        <dgm:presLayoutVars>
          <dgm:bulletEnabled val="1"/>
        </dgm:presLayoutVars>
      </dgm:prSet>
      <dgm:spPr/>
    </dgm:pt>
    <dgm:pt modelId="{5678DDCB-7BF1-49B3-B190-C8B0AA0402F6}" type="pres">
      <dgm:prSet presAssocID="{EB9ACFEA-8063-41AD-BB25-3F0437730814}" presName="sibTrans" presStyleCnt="0"/>
      <dgm:spPr/>
    </dgm:pt>
    <dgm:pt modelId="{57BB12AF-BBDF-4053-986F-D2D152E304A7}" type="pres">
      <dgm:prSet presAssocID="{FF2C3DC9-906C-4588-881C-EA25C9BBE131}" presName="node" presStyleLbl="node1" presStyleIdx="5" presStyleCnt="7">
        <dgm:presLayoutVars>
          <dgm:bulletEnabled val="1"/>
        </dgm:presLayoutVars>
      </dgm:prSet>
      <dgm:spPr/>
    </dgm:pt>
    <dgm:pt modelId="{513DB997-309E-4D5B-9A75-D6595FA621C1}" type="pres">
      <dgm:prSet presAssocID="{2D2811E3-62C8-441D-B443-0B9BEE6851B6}" presName="sibTrans" presStyleCnt="0"/>
      <dgm:spPr/>
    </dgm:pt>
    <dgm:pt modelId="{41E03B38-8C9E-470D-8EC1-AFB2D4E9AEC4}" type="pres">
      <dgm:prSet presAssocID="{173437A6-3400-49A2-9273-9B1C1BFBE8E2}" presName="node" presStyleLbl="node1" presStyleIdx="6" presStyleCnt="7">
        <dgm:presLayoutVars>
          <dgm:bulletEnabled val="1"/>
        </dgm:presLayoutVars>
      </dgm:prSet>
      <dgm:spPr/>
    </dgm:pt>
  </dgm:ptLst>
  <dgm:cxnLst>
    <dgm:cxn modelId="{4F66AE01-88F7-4DB5-99A5-317013388B0D}" type="presOf" srcId="{822E2D3B-8809-4864-ADAB-6B3FBD5EBDF1}" destId="{97FAB320-E0F2-4347-AB50-2C582290F3CF}" srcOrd="0" destOrd="0" presId="urn:microsoft.com/office/officeart/2005/8/layout/default#1"/>
    <dgm:cxn modelId="{4B017E07-D970-4796-8513-358DD66860C6}" srcId="{84208614-D7A8-47F9-9ECB-46E5DD956CF8}" destId="{173437A6-3400-49A2-9273-9B1C1BFBE8E2}" srcOrd="6" destOrd="0" parTransId="{1E3AC0A2-BE37-4C6C-9BD6-764CA105FA1B}" sibTransId="{8B87DE40-7A93-4174-8B0B-C8FCBEFA905C}"/>
    <dgm:cxn modelId="{9FF4240E-B72C-41E0-BE29-017EE4F3294D}" srcId="{84208614-D7A8-47F9-9ECB-46E5DD956CF8}" destId="{8CD9283D-5978-4179-AB30-A2D16E4C838C}" srcOrd="4" destOrd="0" parTransId="{738C7B9B-73F9-4A0A-9CC5-794190A2CD20}" sibTransId="{EB9ACFEA-8063-41AD-BB25-3F0437730814}"/>
    <dgm:cxn modelId="{1D20121A-217F-438C-B7A9-B3977D58C997}" srcId="{84208614-D7A8-47F9-9ECB-46E5DD956CF8}" destId="{38CDAF70-DDF1-41A2-AFB1-F1CBDE4E363A}" srcOrd="3" destOrd="0" parTransId="{B0E4EB6C-D6B3-40B7-9801-D1093478FECE}" sibTransId="{E97F5A46-5341-4A51-B6CD-C14686B7B78C}"/>
    <dgm:cxn modelId="{31EECE3F-A67C-4DA9-A766-44D3449AA950}" srcId="{84208614-D7A8-47F9-9ECB-46E5DD956CF8}" destId="{97CED074-C505-420D-BEC0-86C2E9C6D8F5}" srcOrd="2" destOrd="0" parTransId="{8E77BC7F-4BCD-4B99-A4BE-19226415A08B}" sibTransId="{A789EDD1-E088-470A-8602-84A5AE88743F}"/>
    <dgm:cxn modelId="{2BA67761-A509-4D90-A38B-CCC3448E11E9}" type="presOf" srcId="{FF2C3DC9-906C-4588-881C-EA25C9BBE131}" destId="{57BB12AF-BBDF-4053-986F-D2D152E304A7}" srcOrd="0" destOrd="0" presId="urn:microsoft.com/office/officeart/2005/8/layout/default#1"/>
    <dgm:cxn modelId="{1AC5A444-81AA-4E34-88CA-632C14D67138}" type="presOf" srcId="{D53E6FE6-EDE0-48F2-A7F0-6B4BD9982C1C}" destId="{F3F0B5B0-BF26-4928-919C-E8EF23177294}" srcOrd="0" destOrd="0" presId="urn:microsoft.com/office/officeart/2005/8/layout/default#1"/>
    <dgm:cxn modelId="{0779BEAE-D0A5-4338-BDE6-ACFA6B4DAAEB}" srcId="{84208614-D7A8-47F9-9ECB-46E5DD956CF8}" destId="{822E2D3B-8809-4864-ADAB-6B3FBD5EBDF1}" srcOrd="0" destOrd="0" parTransId="{10F1487B-A4CB-4E2E-BD29-AF7AE4471BEF}" sibTransId="{FC0BA8DE-EE7E-47B4-BB18-DB2B72057EAD}"/>
    <dgm:cxn modelId="{F6212BB5-F543-4D46-BC80-1135D6117635}" type="presOf" srcId="{38CDAF70-DDF1-41A2-AFB1-F1CBDE4E363A}" destId="{601C0A08-1CEF-4826-8234-A0E93F5E8C68}" srcOrd="0" destOrd="0" presId="urn:microsoft.com/office/officeart/2005/8/layout/default#1"/>
    <dgm:cxn modelId="{C5E120BC-488B-4B4D-A5E0-0245D403EE78}" type="presOf" srcId="{8CD9283D-5978-4179-AB30-A2D16E4C838C}" destId="{F3F9DA2D-43AC-4671-BD15-D83148797DE1}" srcOrd="0" destOrd="0" presId="urn:microsoft.com/office/officeart/2005/8/layout/default#1"/>
    <dgm:cxn modelId="{0B1813DD-7BE9-44C4-90AA-700B3FC876D8}" srcId="{84208614-D7A8-47F9-9ECB-46E5DD956CF8}" destId="{D53E6FE6-EDE0-48F2-A7F0-6B4BD9982C1C}" srcOrd="1" destOrd="0" parTransId="{DD71FA90-3477-4643-A048-3475F4170F5E}" sibTransId="{EF6AD2B3-A865-42B1-88B9-C6CEEE2D3B1A}"/>
    <dgm:cxn modelId="{D60E12E8-CBC5-421B-B6CC-D3E0A3421EF3}" type="presOf" srcId="{84208614-D7A8-47F9-9ECB-46E5DD956CF8}" destId="{4B21D857-2057-45A7-856E-AECAC39ED059}" srcOrd="0" destOrd="0" presId="urn:microsoft.com/office/officeart/2005/8/layout/default#1"/>
    <dgm:cxn modelId="{CB6F58F1-6665-4E8C-AE00-9DCEA5B29578}" type="presOf" srcId="{173437A6-3400-49A2-9273-9B1C1BFBE8E2}" destId="{41E03B38-8C9E-470D-8EC1-AFB2D4E9AEC4}" srcOrd="0" destOrd="0" presId="urn:microsoft.com/office/officeart/2005/8/layout/default#1"/>
    <dgm:cxn modelId="{B53EFDFB-C386-4246-83A9-BC5E53E30153}" srcId="{84208614-D7A8-47F9-9ECB-46E5DD956CF8}" destId="{FF2C3DC9-906C-4588-881C-EA25C9BBE131}" srcOrd="5" destOrd="0" parTransId="{7881AA2F-3825-4643-BCFD-5D1E37327B32}" sibTransId="{2D2811E3-62C8-441D-B443-0B9BEE6851B6}"/>
    <dgm:cxn modelId="{C38502FD-222F-4487-BA0D-5BB3A8D85B94}" type="presOf" srcId="{97CED074-C505-420D-BEC0-86C2E9C6D8F5}" destId="{A8D2B263-D30B-4CAC-81DF-860D8C4E82D8}" srcOrd="0" destOrd="0" presId="urn:microsoft.com/office/officeart/2005/8/layout/default#1"/>
    <dgm:cxn modelId="{D7EA4E87-8078-4F05-9D15-8D95A4FB6E9C}" type="presParOf" srcId="{4B21D857-2057-45A7-856E-AECAC39ED059}" destId="{97FAB320-E0F2-4347-AB50-2C582290F3CF}" srcOrd="0" destOrd="0" presId="urn:microsoft.com/office/officeart/2005/8/layout/default#1"/>
    <dgm:cxn modelId="{15C22C49-16B2-453A-892F-540FF383E721}" type="presParOf" srcId="{4B21D857-2057-45A7-856E-AECAC39ED059}" destId="{80E01611-E49C-40E5-B466-A693AA8E24C3}" srcOrd="1" destOrd="0" presId="urn:microsoft.com/office/officeart/2005/8/layout/default#1"/>
    <dgm:cxn modelId="{4F042742-8051-4CD1-A00D-AAEA7536D0F8}" type="presParOf" srcId="{4B21D857-2057-45A7-856E-AECAC39ED059}" destId="{F3F0B5B0-BF26-4928-919C-E8EF23177294}" srcOrd="2" destOrd="0" presId="urn:microsoft.com/office/officeart/2005/8/layout/default#1"/>
    <dgm:cxn modelId="{92BA2B4A-6610-4439-8291-917E1571EF2C}" type="presParOf" srcId="{4B21D857-2057-45A7-856E-AECAC39ED059}" destId="{0F209CBC-1132-481C-BA17-AD90943A7676}" srcOrd="3" destOrd="0" presId="urn:microsoft.com/office/officeart/2005/8/layout/default#1"/>
    <dgm:cxn modelId="{24F76498-C097-432C-B744-1B7882057A71}" type="presParOf" srcId="{4B21D857-2057-45A7-856E-AECAC39ED059}" destId="{A8D2B263-D30B-4CAC-81DF-860D8C4E82D8}" srcOrd="4" destOrd="0" presId="urn:microsoft.com/office/officeart/2005/8/layout/default#1"/>
    <dgm:cxn modelId="{1F99F418-B2F4-4545-89A0-0FE62D19EE6E}" type="presParOf" srcId="{4B21D857-2057-45A7-856E-AECAC39ED059}" destId="{9B48B2F2-9454-47FA-8418-7F8A09EE82BF}" srcOrd="5" destOrd="0" presId="urn:microsoft.com/office/officeart/2005/8/layout/default#1"/>
    <dgm:cxn modelId="{17B48CD1-C807-4694-8620-7DF72C1304A3}" type="presParOf" srcId="{4B21D857-2057-45A7-856E-AECAC39ED059}" destId="{601C0A08-1CEF-4826-8234-A0E93F5E8C68}" srcOrd="6" destOrd="0" presId="urn:microsoft.com/office/officeart/2005/8/layout/default#1"/>
    <dgm:cxn modelId="{3B549524-DE5A-4DAA-B74A-2DE79F1078DB}" type="presParOf" srcId="{4B21D857-2057-45A7-856E-AECAC39ED059}" destId="{DD29863C-B563-44CE-AD45-85954933D1A1}" srcOrd="7" destOrd="0" presId="urn:microsoft.com/office/officeart/2005/8/layout/default#1"/>
    <dgm:cxn modelId="{D9D08D90-E830-4A07-BE33-E6D17C71029D}" type="presParOf" srcId="{4B21D857-2057-45A7-856E-AECAC39ED059}" destId="{F3F9DA2D-43AC-4671-BD15-D83148797DE1}" srcOrd="8" destOrd="0" presId="urn:microsoft.com/office/officeart/2005/8/layout/default#1"/>
    <dgm:cxn modelId="{7E83A894-A5A3-4EAC-86E4-2C76961B971C}" type="presParOf" srcId="{4B21D857-2057-45A7-856E-AECAC39ED059}" destId="{5678DDCB-7BF1-49B3-B190-C8B0AA0402F6}" srcOrd="9" destOrd="0" presId="urn:microsoft.com/office/officeart/2005/8/layout/default#1"/>
    <dgm:cxn modelId="{175F23A6-B822-416B-8248-4178375BE198}" type="presParOf" srcId="{4B21D857-2057-45A7-856E-AECAC39ED059}" destId="{57BB12AF-BBDF-4053-986F-D2D152E304A7}" srcOrd="10" destOrd="0" presId="urn:microsoft.com/office/officeart/2005/8/layout/default#1"/>
    <dgm:cxn modelId="{06A49953-67D9-4170-91C1-BF474431FA9A}" type="presParOf" srcId="{4B21D857-2057-45A7-856E-AECAC39ED059}" destId="{513DB997-309E-4D5B-9A75-D6595FA621C1}" srcOrd="11" destOrd="0" presId="urn:microsoft.com/office/officeart/2005/8/layout/default#1"/>
    <dgm:cxn modelId="{F5D55865-476C-4EC0-B9C9-A7CED4154F47}" type="presParOf" srcId="{4B21D857-2057-45A7-856E-AECAC39ED059}" destId="{41E03B38-8C9E-470D-8EC1-AFB2D4E9AEC4}" srcOrd="12"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AF533EE-16DB-44EB-9408-45C0CA0D5105}" type="doc">
      <dgm:prSet loTypeId="urn:microsoft.com/office/officeart/2005/8/layout/default#4" loCatId="list" qsTypeId="urn:microsoft.com/office/officeart/2005/8/quickstyle/simple1" qsCatId="simple" csTypeId="urn:microsoft.com/office/officeart/2005/8/colors/accent0_3" csCatId="mainScheme"/>
      <dgm:spPr/>
      <dgm:t>
        <a:bodyPr/>
        <a:lstStyle/>
        <a:p>
          <a:endParaRPr lang="ru-RU"/>
        </a:p>
      </dgm:t>
    </dgm:pt>
    <dgm:pt modelId="{BDD59F3E-2E60-4EC5-AB77-930A505260C1}">
      <dgm:prSet/>
      <dgm:spPr/>
      <dgm:t>
        <a:bodyPr/>
        <a:lstStyle/>
        <a:p>
          <a:pPr rtl="0"/>
          <a:r>
            <a:rPr lang="ru-RU" b="1" dirty="0"/>
            <a:t>1. Владение речью как средством общения и культуры.</a:t>
          </a:r>
          <a:endParaRPr lang="ru-RU" dirty="0"/>
        </a:p>
      </dgm:t>
    </dgm:pt>
    <dgm:pt modelId="{5638B5D3-91E8-4BCA-B5FD-05FD4593E70D}" type="parTrans" cxnId="{0F132D5B-F38A-4404-A3E6-6FDF63053C50}">
      <dgm:prSet/>
      <dgm:spPr/>
      <dgm:t>
        <a:bodyPr/>
        <a:lstStyle/>
        <a:p>
          <a:endParaRPr lang="ru-RU"/>
        </a:p>
      </dgm:t>
    </dgm:pt>
    <dgm:pt modelId="{03B41628-0242-4F15-80E6-2BFAF25E24EE}" type="sibTrans" cxnId="{0F132D5B-F38A-4404-A3E6-6FDF63053C50}">
      <dgm:prSet/>
      <dgm:spPr/>
      <dgm:t>
        <a:bodyPr/>
        <a:lstStyle/>
        <a:p>
          <a:endParaRPr lang="ru-RU"/>
        </a:p>
      </dgm:t>
    </dgm:pt>
    <dgm:pt modelId="{EA29776F-A64C-4F03-A839-D3A354E3125B}">
      <dgm:prSet/>
      <dgm:spPr/>
      <dgm:t>
        <a:bodyPr/>
        <a:lstStyle/>
        <a:p>
          <a:pPr rtl="0"/>
          <a:r>
            <a:rPr lang="ru-RU" b="1" dirty="0"/>
            <a:t>2. Обогащение активного словаря.</a:t>
          </a:r>
          <a:endParaRPr lang="ru-RU" dirty="0"/>
        </a:p>
      </dgm:t>
    </dgm:pt>
    <dgm:pt modelId="{C9864119-0F51-467F-A246-678B145E120C}" type="parTrans" cxnId="{34B467E1-E76C-465D-B2C9-04495E2B0D31}">
      <dgm:prSet/>
      <dgm:spPr/>
      <dgm:t>
        <a:bodyPr/>
        <a:lstStyle/>
        <a:p>
          <a:endParaRPr lang="ru-RU"/>
        </a:p>
      </dgm:t>
    </dgm:pt>
    <dgm:pt modelId="{BAE14343-3146-4F77-9E6E-31A2BE06CD90}" type="sibTrans" cxnId="{34B467E1-E76C-465D-B2C9-04495E2B0D31}">
      <dgm:prSet/>
      <dgm:spPr/>
      <dgm:t>
        <a:bodyPr/>
        <a:lstStyle/>
        <a:p>
          <a:endParaRPr lang="ru-RU"/>
        </a:p>
      </dgm:t>
    </dgm:pt>
    <dgm:pt modelId="{B52AEE4E-702F-4C57-863B-A87810838E8C}">
      <dgm:prSet/>
      <dgm:spPr/>
      <dgm:t>
        <a:bodyPr/>
        <a:lstStyle/>
        <a:p>
          <a:pPr rtl="0"/>
          <a:r>
            <a:rPr lang="ru-RU" b="1" dirty="0"/>
            <a:t>3. Развитие связной, грамматически правильной диалогической и монологической речи.</a:t>
          </a:r>
          <a:endParaRPr lang="ru-RU" dirty="0"/>
        </a:p>
      </dgm:t>
    </dgm:pt>
    <dgm:pt modelId="{3ED0EFFF-7A12-457C-8100-B5070D24B663}" type="parTrans" cxnId="{AE898095-AFC9-4397-A353-989EB78B629F}">
      <dgm:prSet/>
      <dgm:spPr/>
      <dgm:t>
        <a:bodyPr/>
        <a:lstStyle/>
        <a:p>
          <a:endParaRPr lang="ru-RU"/>
        </a:p>
      </dgm:t>
    </dgm:pt>
    <dgm:pt modelId="{604176AB-3DB5-4A01-AE2F-9D859CA7137F}" type="sibTrans" cxnId="{AE898095-AFC9-4397-A353-989EB78B629F}">
      <dgm:prSet/>
      <dgm:spPr/>
      <dgm:t>
        <a:bodyPr/>
        <a:lstStyle/>
        <a:p>
          <a:endParaRPr lang="ru-RU"/>
        </a:p>
      </dgm:t>
    </dgm:pt>
    <dgm:pt modelId="{898B92ED-BC40-4B83-9D49-033135E3B092}">
      <dgm:prSet/>
      <dgm:spPr/>
      <dgm:t>
        <a:bodyPr/>
        <a:lstStyle/>
        <a:p>
          <a:pPr rtl="0"/>
          <a:r>
            <a:rPr lang="ru-RU" b="1" dirty="0"/>
            <a:t>4. Развитие речевого творчества.</a:t>
          </a:r>
          <a:endParaRPr lang="ru-RU" dirty="0"/>
        </a:p>
      </dgm:t>
    </dgm:pt>
    <dgm:pt modelId="{8E0BABAE-9E46-40A8-B30C-E48328437D51}" type="parTrans" cxnId="{9BF60179-F3EC-4796-A665-4A57CB0A58D8}">
      <dgm:prSet/>
      <dgm:spPr/>
      <dgm:t>
        <a:bodyPr/>
        <a:lstStyle/>
        <a:p>
          <a:endParaRPr lang="ru-RU"/>
        </a:p>
      </dgm:t>
    </dgm:pt>
    <dgm:pt modelId="{9025E333-DF03-4CF9-9654-9F250053BF77}" type="sibTrans" cxnId="{9BF60179-F3EC-4796-A665-4A57CB0A58D8}">
      <dgm:prSet/>
      <dgm:spPr/>
      <dgm:t>
        <a:bodyPr/>
        <a:lstStyle/>
        <a:p>
          <a:endParaRPr lang="ru-RU"/>
        </a:p>
      </dgm:t>
    </dgm:pt>
    <dgm:pt modelId="{46795F22-7BE7-4A15-8C53-D14F34A7A237}">
      <dgm:prSet/>
      <dgm:spPr/>
      <dgm:t>
        <a:bodyPr/>
        <a:lstStyle/>
        <a:p>
          <a:pPr rtl="0"/>
          <a:r>
            <a:rPr lang="ru-RU" b="1" dirty="0"/>
            <a:t>5. Развитие звуковой и интонационной культуры речи, фонематического слуха.</a:t>
          </a:r>
          <a:endParaRPr lang="ru-RU" dirty="0"/>
        </a:p>
      </dgm:t>
    </dgm:pt>
    <dgm:pt modelId="{8051341F-3BAA-4677-B16D-D884BE5ED3F4}" type="parTrans" cxnId="{3A0A5A07-CF4A-4A25-B972-0BDDB6D657B8}">
      <dgm:prSet/>
      <dgm:spPr/>
      <dgm:t>
        <a:bodyPr/>
        <a:lstStyle/>
        <a:p>
          <a:endParaRPr lang="ru-RU"/>
        </a:p>
      </dgm:t>
    </dgm:pt>
    <dgm:pt modelId="{CD31BA6C-C924-4F3B-BB4C-63AD9336ACF1}" type="sibTrans" cxnId="{3A0A5A07-CF4A-4A25-B972-0BDDB6D657B8}">
      <dgm:prSet/>
      <dgm:spPr/>
      <dgm:t>
        <a:bodyPr/>
        <a:lstStyle/>
        <a:p>
          <a:endParaRPr lang="ru-RU"/>
        </a:p>
      </dgm:t>
    </dgm:pt>
    <dgm:pt modelId="{23EB0361-EC32-4BDF-A9F2-15FDA24E2693}">
      <dgm:prSet/>
      <dgm:spPr/>
      <dgm:t>
        <a:bodyPr/>
        <a:lstStyle/>
        <a:p>
          <a:pPr rtl="0"/>
          <a:r>
            <a:rPr lang="ru-RU" b="1" dirty="0"/>
            <a:t>6. Знакомство с книжной культурой, детской литературой, понимание на слух текстов различных жанров детской литературы.</a:t>
          </a:r>
          <a:endParaRPr lang="ru-RU" dirty="0"/>
        </a:p>
      </dgm:t>
    </dgm:pt>
    <dgm:pt modelId="{0282C72A-E8E4-41AE-A5EE-7EE68E13279D}" type="parTrans" cxnId="{4D47E688-3359-4B0D-8F84-C3DC1DB38569}">
      <dgm:prSet/>
      <dgm:spPr/>
      <dgm:t>
        <a:bodyPr/>
        <a:lstStyle/>
        <a:p>
          <a:endParaRPr lang="ru-RU"/>
        </a:p>
      </dgm:t>
    </dgm:pt>
    <dgm:pt modelId="{D471B445-D9D9-4486-9DEB-55AE8FB8F4C6}" type="sibTrans" cxnId="{4D47E688-3359-4B0D-8F84-C3DC1DB38569}">
      <dgm:prSet/>
      <dgm:spPr/>
      <dgm:t>
        <a:bodyPr/>
        <a:lstStyle/>
        <a:p>
          <a:endParaRPr lang="ru-RU"/>
        </a:p>
      </dgm:t>
    </dgm:pt>
    <dgm:pt modelId="{2BEF5DE5-7483-4953-AD59-12F08A6578DC}">
      <dgm:prSet/>
      <dgm:spPr/>
      <dgm:t>
        <a:bodyPr/>
        <a:lstStyle/>
        <a:p>
          <a:pPr rtl="0"/>
          <a:r>
            <a:rPr lang="ru-RU" b="1" dirty="0"/>
            <a:t>7. Формирование звуковой аналитико-синтетической активности как предпосылки обучения грамоте.</a:t>
          </a:r>
          <a:endParaRPr lang="ru-RU" dirty="0"/>
        </a:p>
      </dgm:t>
    </dgm:pt>
    <dgm:pt modelId="{74B1E4B6-BDD8-4504-B794-D6B595561003}" type="parTrans" cxnId="{6ACC56C1-1D03-418C-8721-C5203DCEBEEE}">
      <dgm:prSet/>
      <dgm:spPr/>
      <dgm:t>
        <a:bodyPr/>
        <a:lstStyle/>
        <a:p>
          <a:endParaRPr lang="ru-RU"/>
        </a:p>
      </dgm:t>
    </dgm:pt>
    <dgm:pt modelId="{AC25C57C-D2BF-4E71-A557-5F88803DE714}" type="sibTrans" cxnId="{6ACC56C1-1D03-418C-8721-C5203DCEBEEE}">
      <dgm:prSet/>
      <dgm:spPr/>
      <dgm:t>
        <a:bodyPr/>
        <a:lstStyle/>
        <a:p>
          <a:endParaRPr lang="ru-RU"/>
        </a:p>
      </dgm:t>
    </dgm:pt>
    <dgm:pt modelId="{D1914422-C99F-4D1B-B733-9ED74521D9A5}" type="pres">
      <dgm:prSet presAssocID="{CAF533EE-16DB-44EB-9408-45C0CA0D5105}" presName="diagram" presStyleCnt="0">
        <dgm:presLayoutVars>
          <dgm:dir/>
          <dgm:resizeHandles val="exact"/>
        </dgm:presLayoutVars>
      </dgm:prSet>
      <dgm:spPr/>
    </dgm:pt>
    <dgm:pt modelId="{E9398298-8233-4664-B5A8-AE743F347AB0}" type="pres">
      <dgm:prSet presAssocID="{BDD59F3E-2E60-4EC5-AB77-930A505260C1}" presName="node" presStyleLbl="node1" presStyleIdx="0" presStyleCnt="7">
        <dgm:presLayoutVars>
          <dgm:bulletEnabled val="1"/>
        </dgm:presLayoutVars>
      </dgm:prSet>
      <dgm:spPr/>
    </dgm:pt>
    <dgm:pt modelId="{B89EA2A8-1C22-4CDD-9FD6-4AD3A5EB355F}" type="pres">
      <dgm:prSet presAssocID="{03B41628-0242-4F15-80E6-2BFAF25E24EE}" presName="sibTrans" presStyleCnt="0"/>
      <dgm:spPr/>
    </dgm:pt>
    <dgm:pt modelId="{BFD836E1-3AAF-4067-9000-58B4F2B698E6}" type="pres">
      <dgm:prSet presAssocID="{EA29776F-A64C-4F03-A839-D3A354E3125B}" presName="node" presStyleLbl="node1" presStyleIdx="1" presStyleCnt="7">
        <dgm:presLayoutVars>
          <dgm:bulletEnabled val="1"/>
        </dgm:presLayoutVars>
      </dgm:prSet>
      <dgm:spPr/>
    </dgm:pt>
    <dgm:pt modelId="{7A1E78A8-D7D3-4D84-9C52-EE68303B8544}" type="pres">
      <dgm:prSet presAssocID="{BAE14343-3146-4F77-9E6E-31A2BE06CD90}" presName="sibTrans" presStyleCnt="0"/>
      <dgm:spPr/>
    </dgm:pt>
    <dgm:pt modelId="{A6B6D8E2-1C8C-4B88-8307-E7C338F2D7E0}" type="pres">
      <dgm:prSet presAssocID="{B52AEE4E-702F-4C57-863B-A87810838E8C}" presName="node" presStyleLbl="node1" presStyleIdx="2" presStyleCnt="7">
        <dgm:presLayoutVars>
          <dgm:bulletEnabled val="1"/>
        </dgm:presLayoutVars>
      </dgm:prSet>
      <dgm:spPr/>
    </dgm:pt>
    <dgm:pt modelId="{E152F31B-2B89-4E61-A4DD-49F1F41681FD}" type="pres">
      <dgm:prSet presAssocID="{604176AB-3DB5-4A01-AE2F-9D859CA7137F}" presName="sibTrans" presStyleCnt="0"/>
      <dgm:spPr/>
    </dgm:pt>
    <dgm:pt modelId="{BD72DB8D-5A25-4825-902B-E7EAE5C516B9}" type="pres">
      <dgm:prSet presAssocID="{898B92ED-BC40-4B83-9D49-033135E3B092}" presName="node" presStyleLbl="node1" presStyleIdx="3" presStyleCnt="7">
        <dgm:presLayoutVars>
          <dgm:bulletEnabled val="1"/>
        </dgm:presLayoutVars>
      </dgm:prSet>
      <dgm:spPr/>
    </dgm:pt>
    <dgm:pt modelId="{AB74937E-9076-4008-B96A-5D995A738058}" type="pres">
      <dgm:prSet presAssocID="{9025E333-DF03-4CF9-9654-9F250053BF77}" presName="sibTrans" presStyleCnt="0"/>
      <dgm:spPr/>
    </dgm:pt>
    <dgm:pt modelId="{EF6CEF24-2CFD-4FCE-A86C-45AA4066361E}" type="pres">
      <dgm:prSet presAssocID="{46795F22-7BE7-4A15-8C53-D14F34A7A237}" presName="node" presStyleLbl="node1" presStyleIdx="4" presStyleCnt="7">
        <dgm:presLayoutVars>
          <dgm:bulletEnabled val="1"/>
        </dgm:presLayoutVars>
      </dgm:prSet>
      <dgm:spPr/>
    </dgm:pt>
    <dgm:pt modelId="{0C04370B-3B37-4D53-8DE8-7B8A2D069BAB}" type="pres">
      <dgm:prSet presAssocID="{CD31BA6C-C924-4F3B-BB4C-63AD9336ACF1}" presName="sibTrans" presStyleCnt="0"/>
      <dgm:spPr/>
    </dgm:pt>
    <dgm:pt modelId="{584C1B6D-867E-4CAA-B412-0A634D95401C}" type="pres">
      <dgm:prSet presAssocID="{23EB0361-EC32-4BDF-A9F2-15FDA24E2693}" presName="node" presStyleLbl="node1" presStyleIdx="5" presStyleCnt="7">
        <dgm:presLayoutVars>
          <dgm:bulletEnabled val="1"/>
        </dgm:presLayoutVars>
      </dgm:prSet>
      <dgm:spPr/>
    </dgm:pt>
    <dgm:pt modelId="{D7CEA073-81DC-4509-9660-E0979FF3F52D}" type="pres">
      <dgm:prSet presAssocID="{D471B445-D9D9-4486-9DEB-55AE8FB8F4C6}" presName="sibTrans" presStyleCnt="0"/>
      <dgm:spPr/>
    </dgm:pt>
    <dgm:pt modelId="{F6643314-E261-40B0-9136-96B17715CBD0}" type="pres">
      <dgm:prSet presAssocID="{2BEF5DE5-7483-4953-AD59-12F08A6578DC}" presName="node" presStyleLbl="node1" presStyleIdx="6" presStyleCnt="7">
        <dgm:presLayoutVars>
          <dgm:bulletEnabled val="1"/>
        </dgm:presLayoutVars>
      </dgm:prSet>
      <dgm:spPr/>
    </dgm:pt>
  </dgm:ptLst>
  <dgm:cxnLst>
    <dgm:cxn modelId="{3A0A5A07-CF4A-4A25-B972-0BDDB6D657B8}" srcId="{CAF533EE-16DB-44EB-9408-45C0CA0D5105}" destId="{46795F22-7BE7-4A15-8C53-D14F34A7A237}" srcOrd="4" destOrd="0" parTransId="{8051341F-3BAA-4677-B16D-D884BE5ED3F4}" sibTransId="{CD31BA6C-C924-4F3B-BB4C-63AD9336ACF1}"/>
    <dgm:cxn modelId="{B09E5408-8601-4502-9E53-DAAD2D29ECB0}" type="presOf" srcId="{23EB0361-EC32-4BDF-A9F2-15FDA24E2693}" destId="{584C1B6D-867E-4CAA-B412-0A634D95401C}" srcOrd="0" destOrd="0" presId="urn:microsoft.com/office/officeart/2005/8/layout/default#4"/>
    <dgm:cxn modelId="{E9C0C230-3A7D-4F16-A281-E47E9D788B5F}" type="presOf" srcId="{46795F22-7BE7-4A15-8C53-D14F34A7A237}" destId="{EF6CEF24-2CFD-4FCE-A86C-45AA4066361E}" srcOrd="0" destOrd="0" presId="urn:microsoft.com/office/officeart/2005/8/layout/default#4"/>
    <dgm:cxn modelId="{058D4331-A2C5-4A15-ACB5-4BFDDBF03FB9}" type="presOf" srcId="{CAF533EE-16DB-44EB-9408-45C0CA0D5105}" destId="{D1914422-C99F-4D1B-B733-9ED74521D9A5}" srcOrd="0" destOrd="0" presId="urn:microsoft.com/office/officeart/2005/8/layout/default#4"/>
    <dgm:cxn modelId="{0F132D5B-F38A-4404-A3E6-6FDF63053C50}" srcId="{CAF533EE-16DB-44EB-9408-45C0CA0D5105}" destId="{BDD59F3E-2E60-4EC5-AB77-930A505260C1}" srcOrd="0" destOrd="0" parTransId="{5638B5D3-91E8-4BCA-B5FD-05FD4593E70D}" sibTransId="{03B41628-0242-4F15-80E6-2BFAF25E24EE}"/>
    <dgm:cxn modelId="{0BBC9C5D-72EF-481A-BC22-F4FF7BF43ABA}" type="presOf" srcId="{2BEF5DE5-7483-4953-AD59-12F08A6578DC}" destId="{F6643314-E261-40B0-9136-96B17715CBD0}" srcOrd="0" destOrd="0" presId="urn:microsoft.com/office/officeart/2005/8/layout/default#4"/>
    <dgm:cxn modelId="{9BF60179-F3EC-4796-A665-4A57CB0A58D8}" srcId="{CAF533EE-16DB-44EB-9408-45C0CA0D5105}" destId="{898B92ED-BC40-4B83-9D49-033135E3B092}" srcOrd="3" destOrd="0" parTransId="{8E0BABAE-9E46-40A8-B30C-E48328437D51}" sibTransId="{9025E333-DF03-4CF9-9654-9F250053BF77}"/>
    <dgm:cxn modelId="{4D47E688-3359-4B0D-8F84-C3DC1DB38569}" srcId="{CAF533EE-16DB-44EB-9408-45C0CA0D5105}" destId="{23EB0361-EC32-4BDF-A9F2-15FDA24E2693}" srcOrd="5" destOrd="0" parTransId="{0282C72A-E8E4-41AE-A5EE-7EE68E13279D}" sibTransId="{D471B445-D9D9-4486-9DEB-55AE8FB8F4C6}"/>
    <dgm:cxn modelId="{0F910595-0CF5-4E5C-9BC5-A152DC0366DC}" type="presOf" srcId="{898B92ED-BC40-4B83-9D49-033135E3B092}" destId="{BD72DB8D-5A25-4825-902B-E7EAE5C516B9}" srcOrd="0" destOrd="0" presId="urn:microsoft.com/office/officeart/2005/8/layout/default#4"/>
    <dgm:cxn modelId="{AE898095-AFC9-4397-A353-989EB78B629F}" srcId="{CAF533EE-16DB-44EB-9408-45C0CA0D5105}" destId="{B52AEE4E-702F-4C57-863B-A87810838E8C}" srcOrd="2" destOrd="0" parTransId="{3ED0EFFF-7A12-457C-8100-B5070D24B663}" sibTransId="{604176AB-3DB5-4A01-AE2F-9D859CA7137F}"/>
    <dgm:cxn modelId="{7E9FA39D-D743-4BC1-8AE9-F6E70195FC5E}" type="presOf" srcId="{BDD59F3E-2E60-4EC5-AB77-930A505260C1}" destId="{E9398298-8233-4664-B5A8-AE743F347AB0}" srcOrd="0" destOrd="0" presId="urn:microsoft.com/office/officeart/2005/8/layout/default#4"/>
    <dgm:cxn modelId="{40799EA6-6952-4FB4-BFB7-F3BAD879E707}" type="presOf" srcId="{B52AEE4E-702F-4C57-863B-A87810838E8C}" destId="{A6B6D8E2-1C8C-4B88-8307-E7C338F2D7E0}" srcOrd="0" destOrd="0" presId="urn:microsoft.com/office/officeart/2005/8/layout/default#4"/>
    <dgm:cxn modelId="{6ACC56C1-1D03-418C-8721-C5203DCEBEEE}" srcId="{CAF533EE-16DB-44EB-9408-45C0CA0D5105}" destId="{2BEF5DE5-7483-4953-AD59-12F08A6578DC}" srcOrd="6" destOrd="0" parTransId="{74B1E4B6-BDD8-4504-B794-D6B595561003}" sibTransId="{AC25C57C-D2BF-4E71-A557-5F88803DE714}"/>
    <dgm:cxn modelId="{09274ED9-7B67-47F5-85DC-EFED4DCC3C01}" type="presOf" srcId="{EA29776F-A64C-4F03-A839-D3A354E3125B}" destId="{BFD836E1-3AAF-4067-9000-58B4F2B698E6}" srcOrd="0" destOrd="0" presId="urn:microsoft.com/office/officeart/2005/8/layout/default#4"/>
    <dgm:cxn modelId="{34B467E1-E76C-465D-B2C9-04495E2B0D31}" srcId="{CAF533EE-16DB-44EB-9408-45C0CA0D5105}" destId="{EA29776F-A64C-4F03-A839-D3A354E3125B}" srcOrd="1" destOrd="0" parTransId="{C9864119-0F51-467F-A246-678B145E120C}" sibTransId="{BAE14343-3146-4F77-9E6E-31A2BE06CD90}"/>
    <dgm:cxn modelId="{5AD3BB8C-F4FB-4EC2-A164-5EDEB0079154}" type="presParOf" srcId="{D1914422-C99F-4D1B-B733-9ED74521D9A5}" destId="{E9398298-8233-4664-B5A8-AE743F347AB0}" srcOrd="0" destOrd="0" presId="urn:microsoft.com/office/officeart/2005/8/layout/default#4"/>
    <dgm:cxn modelId="{DB601B15-8080-4383-B290-102A1F888162}" type="presParOf" srcId="{D1914422-C99F-4D1B-B733-9ED74521D9A5}" destId="{B89EA2A8-1C22-4CDD-9FD6-4AD3A5EB355F}" srcOrd="1" destOrd="0" presId="urn:microsoft.com/office/officeart/2005/8/layout/default#4"/>
    <dgm:cxn modelId="{29DD4282-D8A0-4197-87C0-4763EF4D0BB3}" type="presParOf" srcId="{D1914422-C99F-4D1B-B733-9ED74521D9A5}" destId="{BFD836E1-3AAF-4067-9000-58B4F2B698E6}" srcOrd="2" destOrd="0" presId="urn:microsoft.com/office/officeart/2005/8/layout/default#4"/>
    <dgm:cxn modelId="{0CD4D518-D7C5-4ABE-A293-783CBB35C15B}" type="presParOf" srcId="{D1914422-C99F-4D1B-B733-9ED74521D9A5}" destId="{7A1E78A8-D7D3-4D84-9C52-EE68303B8544}" srcOrd="3" destOrd="0" presId="urn:microsoft.com/office/officeart/2005/8/layout/default#4"/>
    <dgm:cxn modelId="{41698A32-A571-45AC-89C6-27EB88438441}" type="presParOf" srcId="{D1914422-C99F-4D1B-B733-9ED74521D9A5}" destId="{A6B6D8E2-1C8C-4B88-8307-E7C338F2D7E0}" srcOrd="4" destOrd="0" presId="urn:microsoft.com/office/officeart/2005/8/layout/default#4"/>
    <dgm:cxn modelId="{A06BE3EC-EE08-4335-9F40-E359F74092A8}" type="presParOf" srcId="{D1914422-C99F-4D1B-B733-9ED74521D9A5}" destId="{E152F31B-2B89-4E61-A4DD-49F1F41681FD}" srcOrd="5" destOrd="0" presId="urn:microsoft.com/office/officeart/2005/8/layout/default#4"/>
    <dgm:cxn modelId="{8D2E6F25-94C2-4182-B989-EF8C285C722F}" type="presParOf" srcId="{D1914422-C99F-4D1B-B733-9ED74521D9A5}" destId="{BD72DB8D-5A25-4825-902B-E7EAE5C516B9}" srcOrd="6" destOrd="0" presId="urn:microsoft.com/office/officeart/2005/8/layout/default#4"/>
    <dgm:cxn modelId="{434D48EB-C8F3-473C-8F41-558F0CDEF457}" type="presParOf" srcId="{D1914422-C99F-4D1B-B733-9ED74521D9A5}" destId="{AB74937E-9076-4008-B96A-5D995A738058}" srcOrd="7" destOrd="0" presId="urn:microsoft.com/office/officeart/2005/8/layout/default#4"/>
    <dgm:cxn modelId="{8ABFF825-7C59-4671-A89D-D1F96F3CAEF2}" type="presParOf" srcId="{D1914422-C99F-4D1B-B733-9ED74521D9A5}" destId="{EF6CEF24-2CFD-4FCE-A86C-45AA4066361E}" srcOrd="8" destOrd="0" presId="urn:microsoft.com/office/officeart/2005/8/layout/default#4"/>
    <dgm:cxn modelId="{3C5B12A0-CF79-4196-B19D-9CDC83726A6E}" type="presParOf" srcId="{D1914422-C99F-4D1B-B733-9ED74521D9A5}" destId="{0C04370B-3B37-4D53-8DE8-7B8A2D069BAB}" srcOrd="9" destOrd="0" presId="urn:microsoft.com/office/officeart/2005/8/layout/default#4"/>
    <dgm:cxn modelId="{E2650349-0BD3-468B-B671-071C5D692186}" type="presParOf" srcId="{D1914422-C99F-4D1B-B733-9ED74521D9A5}" destId="{584C1B6D-867E-4CAA-B412-0A634D95401C}" srcOrd="10" destOrd="0" presId="urn:microsoft.com/office/officeart/2005/8/layout/default#4"/>
    <dgm:cxn modelId="{040F14DA-15B6-41C0-B3CA-F41534797336}" type="presParOf" srcId="{D1914422-C99F-4D1B-B733-9ED74521D9A5}" destId="{D7CEA073-81DC-4509-9660-E0979FF3F52D}" srcOrd="11" destOrd="0" presId="urn:microsoft.com/office/officeart/2005/8/layout/default#4"/>
    <dgm:cxn modelId="{78110EA7-E031-4651-97E8-8DBCC8AB066A}" type="presParOf" srcId="{D1914422-C99F-4D1B-B733-9ED74521D9A5}" destId="{F6643314-E261-40B0-9136-96B17715CBD0}" srcOrd="12" destOrd="0" presId="urn:microsoft.com/office/officeart/2005/8/layout/defaul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FD62EFF-A4B4-4D25-A7AC-AB51D8BA3FEA}" type="doc">
      <dgm:prSet loTypeId="urn:microsoft.com/office/officeart/2005/8/layout/default#5" loCatId="list" qsTypeId="urn:microsoft.com/office/officeart/2005/8/quickstyle/simple1" qsCatId="simple" csTypeId="urn:microsoft.com/office/officeart/2005/8/colors/accent0_3" csCatId="mainScheme"/>
      <dgm:spPr/>
      <dgm:t>
        <a:bodyPr/>
        <a:lstStyle/>
        <a:p>
          <a:endParaRPr lang="ru-RU"/>
        </a:p>
      </dgm:t>
    </dgm:pt>
    <dgm:pt modelId="{8F243BF9-2CB7-4A41-9504-112A37E2CE69}">
      <dgm:prSet/>
      <dgm:spPr/>
      <dgm:t>
        <a:bodyPr/>
        <a:lstStyle/>
        <a:p>
          <a:pPr rtl="0"/>
          <a:r>
            <a:rPr lang="ru-RU" b="1" dirty="0"/>
            <a:t>Развитие предпосылок ценностно-смыслового восприятия и понимания произведений искусства, мира природы.</a:t>
          </a:r>
          <a:endParaRPr lang="ru-RU" dirty="0"/>
        </a:p>
      </dgm:t>
    </dgm:pt>
    <dgm:pt modelId="{3EF42CFB-DC47-4FA9-AB39-8EE6992EE4DD}" type="parTrans" cxnId="{E20552F6-9F2D-42C0-B4CB-9869BD2227A2}">
      <dgm:prSet/>
      <dgm:spPr/>
      <dgm:t>
        <a:bodyPr/>
        <a:lstStyle/>
        <a:p>
          <a:endParaRPr lang="ru-RU"/>
        </a:p>
      </dgm:t>
    </dgm:pt>
    <dgm:pt modelId="{AE42F631-29D0-4C20-9F2A-8677F37CBCA2}" type="sibTrans" cxnId="{E20552F6-9F2D-42C0-B4CB-9869BD2227A2}">
      <dgm:prSet/>
      <dgm:spPr/>
      <dgm:t>
        <a:bodyPr/>
        <a:lstStyle/>
        <a:p>
          <a:endParaRPr lang="ru-RU"/>
        </a:p>
      </dgm:t>
    </dgm:pt>
    <dgm:pt modelId="{038FCFED-B86F-427A-B05D-FADC91B2D5B6}">
      <dgm:prSet/>
      <dgm:spPr/>
      <dgm:t>
        <a:bodyPr/>
        <a:lstStyle/>
        <a:p>
          <a:pPr rtl="0"/>
          <a:r>
            <a:rPr lang="ru-RU" b="1" dirty="0"/>
            <a:t>Становление эстетического отношения к окружающему миру.</a:t>
          </a:r>
          <a:endParaRPr lang="ru-RU" dirty="0"/>
        </a:p>
      </dgm:t>
    </dgm:pt>
    <dgm:pt modelId="{94BA1066-5DCE-4944-8229-BB52F829CE40}" type="parTrans" cxnId="{A98CEF7D-4B9D-43D3-B6BC-9A2F9CF6D151}">
      <dgm:prSet/>
      <dgm:spPr/>
      <dgm:t>
        <a:bodyPr/>
        <a:lstStyle/>
        <a:p>
          <a:endParaRPr lang="ru-RU"/>
        </a:p>
      </dgm:t>
    </dgm:pt>
    <dgm:pt modelId="{EF332E8B-A768-471C-A37C-F2778036CCA9}" type="sibTrans" cxnId="{A98CEF7D-4B9D-43D3-B6BC-9A2F9CF6D151}">
      <dgm:prSet/>
      <dgm:spPr/>
      <dgm:t>
        <a:bodyPr/>
        <a:lstStyle/>
        <a:p>
          <a:endParaRPr lang="ru-RU"/>
        </a:p>
      </dgm:t>
    </dgm:pt>
    <dgm:pt modelId="{B65DFFB5-BD6D-4B7A-B2EA-00D7D1FFF61E}">
      <dgm:prSet/>
      <dgm:spPr/>
      <dgm:t>
        <a:bodyPr/>
        <a:lstStyle/>
        <a:p>
          <a:pPr rtl="0"/>
          <a:r>
            <a:rPr lang="ru-RU" b="1" dirty="0"/>
            <a:t>Формирование элементарных представлений о видах искусства (содержание представлений определяется образовательной программой).</a:t>
          </a:r>
          <a:endParaRPr lang="ru-RU" dirty="0"/>
        </a:p>
      </dgm:t>
    </dgm:pt>
    <dgm:pt modelId="{E72B678E-C1B5-4485-8C34-EDE30CE27D36}" type="parTrans" cxnId="{240DF0DA-3F0E-43FB-BDC8-7E99A00325F1}">
      <dgm:prSet/>
      <dgm:spPr/>
      <dgm:t>
        <a:bodyPr/>
        <a:lstStyle/>
        <a:p>
          <a:endParaRPr lang="ru-RU"/>
        </a:p>
      </dgm:t>
    </dgm:pt>
    <dgm:pt modelId="{5FC5C0B4-B3DD-449A-A904-B405A7447C4B}" type="sibTrans" cxnId="{240DF0DA-3F0E-43FB-BDC8-7E99A00325F1}">
      <dgm:prSet/>
      <dgm:spPr/>
      <dgm:t>
        <a:bodyPr/>
        <a:lstStyle/>
        <a:p>
          <a:endParaRPr lang="ru-RU"/>
        </a:p>
      </dgm:t>
    </dgm:pt>
    <dgm:pt modelId="{1D677826-B337-4BEC-8ADD-312477BF6AD7}">
      <dgm:prSet/>
      <dgm:spPr/>
      <dgm:t>
        <a:bodyPr/>
        <a:lstStyle/>
        <a:p>
          <a:pPr rtl="0"/>
          <a:r>
            <a:rPr lang="ru-RU" b="1" dirty="0"/>
            <a:t>Восприятие музыки.</a:t>
          </a:r>
          <a:endParaRPr lang="ru-RU" dirty="0"/>
        </a:p>
      </dgm:t>
    </dgm:pt>
    <dgm:pt modelId="{A3D5795E-8CFF-4805-9E8E-926B6D2663A8}" type="parTrans" cxnId="{9FC8FB46-E839-4DF3-A2B0-262D1E0F8AA9}">
      <dgm:prSet/>
      <dgm:spPr/>
      <dgm:t>
        <a:bodyPr/>
        <a:lstStyle/>
        <a:p>
          <a:endParaRPr lang="ru-RU"/>
        </a:p>
      </dgm:t>
    </dgm:pt>
    <dgm:pt modelId="{45CA7995-CEA8-46AD-94BD-EAA086E7EE57}" type="sibTrans" cxnId="{9FC8FB46-E839-4DF3-A2B0-262D1E0F8AA9}">
      <dgm:prSet/>
      <dgm:spPr/>
      <dgm:t>
        <a:bodyPr/>
        <a:lstStyle/>
        <a:p>
          <a:endParaRPr lang="ru-RU"/>
        </a:p>
      </dgm:t>
    </dgm:pt>
    <dgm:pt modelId="{AD32EDDB-A762-4D8C-A62F-EF1C8A689417}">
      <dgm:prSet/>
      <dgm:spPr/>
      <dgm:t>
        <a:bodyPr/>
        <a:lstStyle/>
        <a:p>
          <a:pPr rtl="0"/>
          <a:r>
            <a:rPr lang="ru-RU" b="1" dirty="0"/>
            <a:t>Восприятие художественной литературы, фольклора.</a:t>
          </a:r>
          <a:endParaRPr lang="ru-RU" dirty="0"/>
        </a:p>
      </dgm:t>
    </dgm:pt>
    <dgm:pt modelId="{823E7385-FDD2-41C7-8BB8-4DB0311271B9}" type="parTrans" cxnId="{6FA08F71-8FD5-4A38-9346-274A7844B5E0}">
      <dgm:prSet/>
      <dgm:spPr/>
      <dgm:t>
        <a:bodyPr/>
        <a:lstStyle/>
        <a:p>
          <a:endParaRPr lang="ru-RU"/>
        </a:p>
      </dgm:t>
    </dgm:pt>
    <dgm:pt modelId="{08A842B4-52C0-44EB-A2C0-B757DA77E923}" type="sibTrans" cxnId="{6FA08F71-8FD5-4A38-9346-274A7844B5E0}">
      <dgm:prSet/>
      <dgm:spPr/>
      <dgm:t>
        <a:bodyPr/>
        <a:lstStyle/>
        <a:p>
          <a:endParaRPr lang="ru-RU"/>
        </a:p>
      </dgm:t>
    </dgm:pt>
    <dgm:pt modelId="{2516312D-E942-4748-97FF-EEF49484CF47}">
      <dgm:prSet/>
      <dgm:spPr/>
      <dgm:t>
        <a:bodyPr/>
        <a:lstStyle/>
        <a:p>
          <a:pPr rtl="0"/>
          <a:r>
            <a:rPr lang="ru-RU" b="1" dirty="0"/>
            <a:t>Стимулирование сопереживания персонажам художественных произведений.</a:t>
          </a:r>
          <a:endParaRPr lang="ru-RU" dirty="0"/>
        </a:p>
      </dgm:t>
    </dgm:pt>
    <dgm:pt modelId="{2CF3DFEC-28F7-4C86-9CD1-FFEF97C7121B}" type="parTrans" cxnId="{5C89C4DC-7F08-44CF-8215-A37AAE9995A4}">
      <dgm:prSet/>
      <dgm:spPr/>
      <dgm:t>
        <a:bodyPr/>
        <a:lstStyle/>
        <a:p>
          <a:endParaRPr lang="ru-RU"/>
        </a:p>
      </dgm:t>
    </dgm:pt>
    <dgm:pt modelId="{717A3D7E-E333-4524-83C2-4C0E39E917F6}" type="sibTrans" cxnId="{5C89C4DC-7F08-44CF-8215-A37AAE9995A4}">
      <dgm:prSet/>
      <dgm:spPr/>
      <dgm:t>
        <a:bodyPr/>
        <a:lstStyle/>
        <a:p>
          <a:endParaRPr lang="ru-RU"/>
        </a:p>
      </dgm:t>
    </dgm:pt>
    <dgm:pt modelId="{31BD4315-11CA-4C76-896C-10CFFAF2EE8B}">
      <dgm:prSet/>
      <dgm:spPr/>
      <dgm:t>
        <a:bodyPr/>
        <a:lstStyle/>
        <a:p>
          <a:pPr rtl="0"/>
          <a:r>
            <a:rPr lang="ru-RU" b="1" dirty="0"/>
            <a:t>Реализация самостоятельной творческой деятельности.</a:t>
          </a:r>
          <a:endParaRPr lang="ru-RU" dirty="0"/>
        </a:p>
      </dgm:t>
    </dgm:pt>
    <dgm:pt modelId="{BB733473-40B5-4242-85F7-BAA22CB48ED9}" type="parTrans" cxnId="{8547A260-268B-445D-8BA0-4208FFC88D07}">
      <dgm:prSet/>
      <dgm:spPr/>
      <dgm:t>
        <a:bodyPr/>
        <a:lstStyle/>
        <a:p>
          <a:endParaRPr lang="ru-RU"/>
        </a:p>
      </dgm:t>
    </dgm:pt>
    <dgm:pt modelId="{ED769E87-ACD6-4048-A6D5-A76669343901}" type="sibTrans" cxnId="{8547A260-268B-445D-8BA0-4208FFC88D07}">
      <dgm:prSet/>
      <dgm:spPr/>
      <dgm:t>
        <a:bodyPr/>
        <a:lstStyle/>
        <a:p>
          <a:endParaRPr lang="ru-RU"/>
        </a:p>
      </dgm:t>
    </dgm:pt>
    <dgm:pt modelId="{17D3B39E-8765-4C62-81FE-470403E6CB88}" type="pres">
      <dgm:prSet presAssocID="{2FD62EFF-A4B4-4D25-A7AC-AB51D8BA3FEA}" presName="diagram" presStyleCnt="0">
        <dgm:presLayoutVars>
          <dgm:dir/>
          <dgm:resizeHandles val="exact"/>
        </dgm:presLayoutVars>
      </dgm:prSet>
      <dgm:spPr/>
    </dgm:pt>
    <dgm:pt modelId="{94233DBC-69BD-4361-9C97-9D288786B3E7}" type="pres">
      <dgm:prSet presAssocID="{8F243BF9-2CB7-4A41-9504-112A37E2CE69}" presName="node" presStyleLbl="node1" presStyleIdx="0" presStyleCnt="7">
        <dgm:presLayoutVars>
          <dgm:bulletEnabled val="1"/>
        </dgm:presLayoutVars>
      </dgm:prSet>
      <dgm:spPr/>
    </dgm:pt>
    <dgm:pt modelId="{65D117C1-577F-4FD2-B7E5-49EDC95021A3}" type="pres">
      <dgm:prSet presAssocID="{AE42F631-29D0-4C20-9F2A-8677F37CBCA2}" presName="sibTrans" presStyleCnt="0"/>
      <dgm:spPr/>
    </dgm:pt>
    <dgm:pt modelId="{3E4F476B-F085-4E5B-9387-DBA184D03E8F}" type="pres">
      <dgm:prSet presAssocID="{038FCFED-B86F-427A-B05D-FADC91B2D5B6}" presName="node" presStyleLbl="node1" presStyleIdx="1" presStyleCnt="7">
        <dgm:presLayoutVars>
          <dgm:bulletEnabled val="1"/>
        </dgm:presLayoutVars>
      </dgm:prSet>
      <dgm:spPr/>
    </dgm:pt>
    <dgm:pt modelId="{DF03117E-4935-49E1-A4EB-57BE1C384ECB}" type="pres">
      <dgm:prSet presAssocID="{EF332E8B-A768-471C-A37C-F2778036CCA9}" presName="sibTrans" presStyleCnt="0"/>
      <dgm:spPr/>
    </dgm:pt>
    <dgm:pt modelId="{DBBB23BD-E251-4641-AA21-4649922D0F6B}" type="pres">
      <dgm:prSet presAssocID="{B65DFFB5-BD6D-4B7A-B2EA-00D7D1FFF61E}" presName="node" presStyleLbl="node1" presStyleIdx="2" presStyleCnt="7">
        <dgm:presLayoutVars>
          <dgm:bulletEnabled val="1"/>
        </dgm:presLayoutVars>
      </dgm:prSet>
      <dgm:spPr/>
    </dgm:pt>
    <dgm:pt modelId="{042848D5-7049-4169-9FA3-304C19EA4340}" type="pres">
      <dgm:prSet presAssocID="{5FC5C0B4-B3DD-449A-A904-B405A7447C4B}" presName="sibTrans" presStyleCnt="0"/>
      <dgm:spPr/>
    </dgm:pt>
    <dgm:pt modelId="{3FD906AD-2EAA-4FAB-8B77-E4FA87423836}" type="pres">
      <dgm:prSet presAssocID="{1D677826-B337-4BEC-8ADD-312477BF6AD7}" presName="node" presStyleLbl="node1" presStyleIdx="3" presStyleCnt="7">
        <dgm:presLayoutVars>
          <dgm:bulletEnabled val="1"/>
        </dgm:presLayoutVars>
      </dgm:prSet>
      <dgm:spPr/>
    </dgm:pt>
    <dgm:pt modelId="{BC6A8908-A633-45FB-90A7-B37AD04CA3A9}" type="pres">
      <dgm:prSet presAssocID="{45CA7995-CEA8-46AD-94BD-EAA086E7EE57}" presName="sibTrans" presStyleCnt="0"/>
      <dgm:spPr/>
    </dgm:pt>
    <dgm:pt modelId="{CF8251DD-0A30-4467-92E7-530B64D237C8}" type="pres">
      <dgm:prSet presAssocID="{AD32EDDB-A762-4D8C-A62F-EF1C8A689417}" presName="node" presStyleLbl="node1" presStyleIdx="4" presStyleCnt="7">
        <dgm:presLayoutVars>
          <dgm:bulletEnabled val="1"/>
        </dgm:presLayoutVars>
      </dgm:prSet>
      <dgm:spPr/>
    </dgm:pt>
    <dgm:pt modelId="{53A8CEC4-AA5C-4274-A203-C5A3CE44E05F}" type="pres">
      <dgm:prSet presAssocID="{08A842B4-52C0-44EB-A2C0-B757DA77E923}" presName="sibTrans" presStyleCnt="0"/>
      <dgm:spPr/>
    </dgm:pt>
    <dgm:pt modelId="{0E599BCF-AB88-4AE8-8C06-8D75080E992A}" type="pres">
      <dgm:prSet presAssocID="{2516312D-E942-4748-97FF-EEF49484CF47}" presName="node" presStyleLbl="node1" presStyleIdx="5" presStyleCnt="7">
        <dgm:presLayoutVars>
          <dgm:bulletEnabled val="1"/>
        </dgm:presLayoutVars>
      </dgm:prSet>
      <dgm:spPr/>
    </dgm:pt>
    <dgm:pt modelId="{8E7A1491-4F64-40D2-A07F-81C8A16FA518}" type="pres">
      <dgm:prSet presAssocID="{717A3D7E-E333-4524-83C2-4C0E39E917F6}" presName="sibTrans" presStyleCnt="0"/>
      <dgm:spPr/>
    </dgm:pt>
    <dgm:pt modelId="{00505CFF-CA91-4996-9B2F-C18C2278264B}" type="pres">
      <dgm:prSet presAssocID="{31BD4315-11CA-4C76-896C-10CFFAF2EE8B}" presName="node" presStyleLbl="node1" presStyleIdx="6" presStyleCnt="7">
        <dgm:presLayoutVars>
          <dgm:bulletEnabled val="1"/>
        </dgm:presLayoutVars>
      </dgm:prSet>
      <dgm:spPr/>
    </dgm:pt>
  </dgm:ptLst>
  <dgm:cxnLst>
    <dgm:cxn modelId="{C8784106-7340-4193-A1A8-871D8CD47FED}" type="presOf" srcId="{2516312D-E942-4748-97FF-EEF49484CF47}" destId="{0E599BCF-AB88-4AE8-8C06-8D75080E992A}" srcOrd="0" destOrd="0" presId="urn:microsoft.com/office/officeart/2005/8/layout/default#5"/>
    <dgm:cxn modelId="{C0F1641A-61E7-41F4-A63F-BD49AE86692B}" type="presOf" srcId="{038FCFED-B86F-427A-B05D-FADC91B2D5B6}" destId="{3E4F476B-F085-4E5B-9387-DBA184D03E8F}" srcOrd="0" destOrd="0" presId="urn:microsoft.com/office/officeart/2005/8/layout/default#5"/>
    <dgm:cxn modelId="{8547A260-268B-445D-8BA0-4208FFC88D07}" srcId="{2FD62EFF-A4B4-4D25-A7AC-AB51D8BA3FEA}" destId="{31BD4315-11CA-4C76-896C-10CFFAF2EE8B}" srcOrd="6" destOrd="0" parTransId="{BB733473-40B5-4242-85F7-BAA22CB48ED9}" sibTransId="{ED769E87-ACD6-4048-A6D5-A76669343901}"/>
    <dgm:cxn modelId="{9FC8FB46-E839-4DF3-A2B0-262D1E0F8AA9}" srcId="{2FD62EFF-A4B4-4D25-A7AC-AB51D8BA3FEA}" destId="{1D677826-B337-4BEC-8ADD-312477BF6AD7}" srcOrd="3" destOrd="0" parTransId="{A3D5795E-8CFF-4805-9E8E-926B6D2663A8}" sibTransId="{45CA7995-CEA8-46AD-94BD-EAA086E7EE57}"/>
    <dgm:cxn modelId="{904EF34C-73C9-4F66-B639-9ACE9683977E}" type="presOf" srcId="{1D677826-B337-4BEC-8ADD-312477BF6AD7}" destId="{3FD906AD-2EAA-4FAB-8B77-E4FA87423836}" srcOrd="0" destOrd="0" presId="urn:microsoft.com/office/officeart/2005/8/layout/default#5"/>
    <dgm:cxn modelId="{6FA08F71-8FD5-4A38-9346-274A7844B5E0}" srcId="{2FD62EFF-A4B4-4D25-A7AC-AB51D8BA3FEA}" destId="{AD32EDDB-A762-4D8C-A62F-EF1C8A689417}" srcOrd="4" destOrd="0" parTransId="{823E7385-FDD2-41C7-8BB8-4DB0311271B9}" sibTransId="{08A842B4-52C0-44EB-A2C0-B757DA77E923}"/>
    <dgm:cxn modelId="{A98CEF7D-4B9D-43D3-B6BC-9A2F9CF6D151}" srcId="{2FD62EFF-A4B4-4D25-A7AC-AB51D8BA3FEA}" destId="{038FCFED-B86F-427A-B05D-FADC91B2D5B6}" srcOrd="1" destOrd="0" parTransId="{94BA1066-5DCE-4944-8229-BB52F829CE40}" sibTransId="{EF332E8B-A768-471C-A37C-F2778036CCA9}"/>
    <dgm:cxn modelId="{9C1F1DAA-4176-4C25-9382-3E5FDA861245}" type="presOf" srcId="{31BD4315-11CA-4C76-896C-10CFFAF2EE8B}" destId="{00505CFF-CA91-4996-9B2F-C18C2278264B}" srcOrd="0" destOrd="0" presId="urn:microsoft.com/office/officeart/2005/8/layout/default#5"/>
    <dgm:cxn modelId="{C5C842AF-4308-45E5-AAAC-1D23EAE447B1}" type="presOf" srcId="{AD32EDDB-A762-4D8C-A62F-EF1C8A689417}" destId="{CF8251DD-0A30-4467-92E7-530B64D237C8}" srcOrd="0" destOrd="0" presId="urn:microsoft.com/office/officeart/2005/8/layout/default#5"/>
    <dgm:cxn modelId="{CE9681CE-3128-4D35-B656-4C066C1FD1A5}" type="presOf" srcId="{2FD62EFF-A4B4-4D25-A7AC-AB51D8BA3FEA}" destId="{17D3B39E-8765-4C62-81FE-470403E6CB88}" srcOrd="0" destOrd="0" presId="urn:microsoft.com/office/officeart/2005/8/layout/default#5"/>
    <dgm:cxn modelId="{240DF0DA-3F0E-43FB-BDC8-7E99A00325F1}" srcId="{2FD62EFF-A4B4-4D25-A7AC-AB51D8BA3FEA}" destId="{B65DFFB5-BD6D-4B7A-B2EA-00D7D1FFF61E}" srcOrd="2" destOrd="0" parTransId="{E72B678E-C1B5-4485-8C34-EDE30CE27D36}" sibTransId="{5FC5C0B4-B3DD-449A-A904-B405A7447C4B}"/>
    <dgm:cxn modelId="{5C89C4DC-7F08-44CF-8215-A37AAE9995A4}" srcId="{2FD62EFF-A4B4-4D25-A7AC-AB51D8BA3FEA}" destId="{2516312D-E942-4748-97FF-EEF49484CF47}" srcOrd="5" destOrd="0" parTransId="{2CF3DFEC-28F7-4C86-9CD1-FFEF97C7121B}" sibTransId="{717A3D7E-E333-4524-83C2-4C0E39E917F6}"/>
    <dgm:cxn modelId="{DB478CF1-C57E-4D44-B790-C3689BE9D05A}" type="presOf" srcId="{B65DFFB5-BD6D-4B7A-B2EA-00D7D1FFF61E}" destId="{DBBB23BD-E251-4641-AA21-4649922D0F6B}" srcOrd="0" destOrd="0" presId="urn:microsoft.com/office/officeart/2005/8/layout/default#5"/>
    <dgm:cxn modelId="{A6A5F9F2-9F8F-44AF-A705-494AD7E553ED}" type="presOf" srcId="{8F243BF9-2CB7-4A41-9504-112A37E2CE69}" destId="{94233DBC-69BD-4361-9C97-9D288786B3E7}" srcOrd="0" destOrd="0" presId="urn:microsoft.com/office/officeart/2005/8/layout/default#5"/>
    <dgm:cxn modelId="{E20552F6-9F2D-42C0-B4CB-9869BD2227A2}" srcId="{2FD62EFF-A4B4-4D25-A7AC-AB51D8BA3FEA}" destId="{8F243BF9-2CB7-4A41-9504-112A37E2CE69}" srcOrd="0" destOrd="0" parTransId="{3EF42CFB-DC47-4FA9-AB39-8EE6992EE4DD}" sibTransId="{AE42F631-29D0-4C20-9F2A-8677F37CBCA2}"/>
    <dgm:cxn modelId="{F8EBB314-80F2-445E-A96D-19908E0804CE}" type="presParOf" srcId="{17D3B39E-8765-4C62-81FE-470403E6CB88}" destId="{94233DBC-69BD-4361-9C97-9D288786B3E7}" srcOrd="0" destOrd="0" presId="urn:microsoft.com/office/officeart/2005/8/layout/default#5"/>
    <dgm:cxn modelId="{1D5E7011-E34B-4E32-A613-724CF5C05048}" type="presParOf" srcId="{17D3B39E-8765-4C62-81FE-470403E6CB88}" destId="{65D117C1-577F-4FD2-B7E5-49EDC95021A3}" srcOrd="1" destOrd="0" presId="urn:microsoft.com/office/officeart/2005/8/layout/default#5"/>
    <dgm:cxn modelId="{66FB0761-3138-4D68-ACAC-06C2D3006A26}" type="presParOf" srcId="{17D3B39E-8765-4C62-81FE-470403E6CB88}" destId="{3E4F476B-F085-4E5B-9387-DBA184D03E8F}" srcOrd="2" destOrd="0" presId="urn:microsoft.com/office/officeart/2005/8/layout/default#5"/>
    <dgm:cxn modelId="{71676C16-F7EA-4DCE-B481-5690262050F5}" type="presParOf" srcId="{17D3B39E-8765-4C62-81FE-470403E6CB88}" destId="{DF03117E-4935-49E1-A4EB-57BE1C384ECB}" srcOrd="3" destOrd="0" presId="urn:microsoft.com/office/officeart/2005/8/layout/default#5"/>
    <dgm:cxn modelId="{77B44447-A89B-45A7-9D4C-0F7DEC5F1956}" type="presParOf" srcId="{17D3B39E-8765-4C62-81FE-470403E6CB88}" destId="{DBBB23BD-E251-4641-AA21-4649922D0F6B}" srcOrd="4" destOrd="0" presId="urn:microsoft.com/office/officeart/2005/8/layout/default#5"/>
    <dgm:cxn modelId="{8AC04699-49E9-4220-9700-9116137D3373}" type="presParOf" srcId="{17D3B39E-8765-4C62-81FE-470403E6CB88}" destId="{042848D5-7049-4169-9FA3-304C19EA4340}" srcOrd="5" destOrd="0" presId="urn:microsoft.com/office/officeart/2005/8/layout/default#5"/>
    <dgm:cxn modelId="{23B25222-096D-472B-B9AA-9CC87199FEA8}" type="presParOf" srcId="{17D3B39E-8765-4C62-81FE-470403E6CB88}" destId="{3FD906AD-2EAA-4FAB-8B77-E4FA87423836}" srcOrd="6" destOrd="0" presId="urn:microsoft.com/office/officeart/2005/8/layout/default#5"/>
    <dgm:cxn modelId="{B3D38C96-30C3-487D-87ED-C5F696E6A153}" type="presParOf" srcId="{17D3B39E-8765-4C62-81FE-470403E6CB88}" destId="{BC6A8908-A633-45FB-90A7-B37AD04CA3A9}" srcOrd="7" destOrd="0" presId="urn:microsoft.com/office/officeart/2005/8/layout/default#5"/>
    <dgm:cxn modelId="{C1EC41B8-6C9A-458C-8C62-CF7EBB7CF17E}" type="presParOf" srcId="{17D3B39E-8765-4C62-81FE-470403E6CB88}" destId="{CF8251DD-0A30-4467-92E7-530B64D237C8}" srcOrd="8" destOrd="0" presId="urn:microsoft.com/office/officeart/2005/8/layout/default#5"/>
    <dgm:cxn modelId="{714D6626-E50B-4054-B33E-12714647B953}" type="presParOf" srcId="{17D3B39E-8765-4C62-81FE-470403E6CB88}" destId="{53A8CEC4-AA5C-4274-A203-C5A3CE44E05F}" srcOrd="9" destOrd="0" presId="urn:microsoft.com/office/officeart/2005/8/layout/default#5"/>
    <dgm:cxn modelId="{8066F20E-2CF9-4DAC-A582-3EAAA853DB4B}" type="presParOf" srcId="{17D3B39E-8765-4C62-81FE-470403E6CB88}" destId="{0E599BCF-AB88-4AE8-8C06-8D75080E992A}" srcOrd="10" destOrd="0" presId="urn:microsoft.com/office/officeart/2005/8/layout/default#5"/>
    <dgm:cxn modelId="{B6B5A20E-7365-4EE3-86CD-2C44485D6DF8}" type="presParOf" srcId="{17D3B39E-8765-4C62-81FE-470403E6CB88}" destId="{8E7A1491-4F64-40D2-A07F-81C8A16FA518}" srcOrd="11" destOrd="0" presId="urn:microsoft.com/office/officeart/2005/8/layout/default#5"/>
    <dgm:cxn modelId="{4F74C4E6-4CA5-45C2-BBD9-697A17F7424B}" type="presParOf" srcId="{17D3B39E-8765-4C62-81FE-470403E6CB88}" destId="{00505CFF-CA91-4996-9B2F-C18C2278264B}" srcOrd="12" destOrd="0" presId="urn:microsoft.com/office/officeart/2005/8/layout/defaul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A5F54AC-952E-4085-AC3D-6702B0DC69A5}" type="doc">
      <dgm:prSet loTypeId="urn:microsoft.com/office/officeart/2005/8/layout/default#6" loCatId="list" qsTypeId="urn:microsoft.com/office/officeart/2005/8/quickstyle/simple1" qsCatId="simple" csTypeId="urn:microsoft.com/office/officeart/2005/8/colors/accent0_3" csCatId="mainScheme"/>
      <dgm:spPr/>
      <dgm:t>
        <a:bodyPr/>
        <a:lstStyle/>
        <a:p>
          <a:endParaRPr lang="ru-RU"/>
        </a:p>
      </dgm:t>
    </dgm:pt>
    <dgm:pt modelId="{01ED4970-3128-45E9-B33F-DB6F7F40A387}">
      <dgm:prSet/>
      <dgm:spPr/>
      <dgm:t>
        <a:bodyPr/>
        <a:lstStyle/>
        <a:p>
          <a:pPr rtl="0"/>
          <a:r>
            <a:rPr lang="ru-RU" b="1" dirty="0"/>
            <a:t>1. Приобретение опыта в двигательной деятельности, связанной с выполнением упражнений, направленных на развитие таких физических качеств, как координация и гибкость.</a:t>
          </a:r>
          <a:endParaRPr lang="ru-RU" dirty="0"/>
        </a:p>
      </dgm:t>
    </dgm:pt>
    <dgm:pt modelId="{1ABDBDE8-5129-4C79-AE7D-C432E344C160}" type="parTrans" cxnId="{CCC63F5E-B24E-4C48-8653-688E43BD6C4D}">
      <dgm:prSet/>
      <dgm:spPr/>
      <dgm:t>
        <a:bodyPr/>
        <a:lstStyle/>
        <a:p>
          <a:endParaRPr lang="ru-RU"/>
        </a:p>
      </dgm:t>
    </dgm:pt>
    <dgm:pt modelId="{E9A463F2-F87B-4F7E-97E1-78EAD0D51AE6}" type="sibTrans" cxnId="{CCC63F5E-B24E-4C48-8653-688E43BD6C4D}">
      <dgm:prSet/>
      <dgm:spPr/>
      <dgm:t>
        <a:bodyPr/>
        <a:lstStyle/>
        <a:p>
          <a:endParaRPr lang="ru-RU"/>
        </a:p>
      </dgm:t>
    </dgm:pt>
    <dgm:pt modelId="{669069EF-38F4-4C70-BA43-D08552D37260}">
      <dgm:prSet/>
      <dgm:spPr/>
      <dgm:t>
        <a:bodyPr/>
        <a:lstStyle/>
        <a:p>
          <a:pPr rtl="0"/>
          <a:r>
            <a:rPr lang="ru-RU" b="1" dirty="0"/>
            <a:t>2. Приобретение опыта в двигательной деятельности, способствующей правильному</a:t>
          </a:r>
          <a:br>
            <a:rPr lang="ru-RU" b="1" dirty="0"/>
          </a:br>
          <a:r>
            <a:rPr lang="ru-RU" b="1" dirty="0"/>
            <a:t>формированию опорно-двигательной системы организма, развитию равновесия, координации движения.</a:t>
          </a:r>
          <a:endParaRPr lang="ru-RU" dirty="0"/>
        </a:p>
      </dgm:t>
    </dgm:pt>
    <dgm:pt modelId="{31FC5C23-4CAE-46F9-8FB7-936BACC0CBEE}" type="parTrans" cxnId="{AEF1B740-DDC2-4900-A4B6-C355E0CEB334}">
      <dgm:prSet/>
      <dgm:spPr/>
      <dgm:t>
        <a:bodyPr/>
        <a:lstStyle/>
        <a:p>
          <a:endParaRPr lang="ru-RU"/>
        </a:p>
      </dgm:t>
    </dgm:pt>
    <dgm:pt modelId="{E02DE598-1D69-49B1-9AB4-39C3462C2CA9}" type="sibTrans" cxnId="{AEF1B740-DDC2-4900-A4B6-C355E0CEB334}">
      <dgm:prSet/>
      <dgm:spPr/>
      <dgm:t>
        <a:bodyPr/>
        <a:lstStyle/>
        <a:p>
          <a:endParaRPr lang="ru-RU"/>
        </a:p>
      </dgm:t>
    </dgm:pt>
    <dgm:pt modelId="{1CF665D6-9CBE-434E-82EF-E63079225CF3}">
      <dgm:prSet/>
      <dgm:spPr/>
      <dgm:t>
        <a:bodyPr/>
        <a:lstStyle/>
        <a:p>
          <a:pPr rtl="0"/>
          <a:r>
            <a:rPr lang="ru-RU" b="1" dirty="0"/>
            <a:t>3. Приобретение опыта в двигательной деятельности, способствующей развитию крупной и мелкой моторики обеих рук.</a:t>
          </a:r>
          <a:endParaRPr lang="ru-RU" dirty="0"/>
        </a:p>
      </dgm:t>
    </dgm:pt>
    <dgm:pt modelId="{BCDDA704-D719-4C07-B664-92CDB568532D}" type="parTrans" cxnId="{663081D2-9CEE-40F4-9E82-D46916E76043}">
      <dgm:prSet/>
      <dgm:spPr/>
      <dgm:t>
        <a:bodyPr/>
        <a:lstStyle/>
        <a:p>
          <a:endParaRPr lang="ru-RU"/>
        </a:p>
      </dgm:t>
    </dgm:pt>
    <dgm:pt modelId="{AFFCF393-B266-4416-A2AF-3E3BCDBF6641}" type="sibTrans" cxnId="{663081D2-9CEE-40F4-9E82-D46916E76043}">
      <dgm:prSet/>
      <dgm:spPr/>
      <dgm:t>
        <a:bodyPr/>
        <a:lstStyle/>
        <a:p>
          <a:endParaRPr lang="ru-RU"/>
        </a:p>
      </dgm:t>
    </dgm:pt>
    <dgm:pt modelId="{3ABD713F-F8D0-4F3B-B9AC-2A75345902D3}">
      <dgm:prSet/>
      <dgm:spPr/>
      <dgm:t>
        <a:bodyPr/>
        <a:lstStyle/>
        <a:p>
          <a:pPr rtl="0"/>
          <a:r>
            <a:rPr lang="ru-RU" b="1" dirty="0"/>
            <a:t>4. Приобретение опыта в двигательной деятельности, связанной с правильным, не наносящим ущерба организму выполнением основных движений.</a:t>
          </a:r>
          <a:endParaRPr lang="ru-RU" dirty="0"/>
        </a:p>
      </dgm:t>
    </dgm:pt>
    <dgm:pt modelId="{4D8A713E-BBD4-41B6-85BD-91AD89678C6E}" type="parTrans" cxnId="{5BA58EC1-C586-442E-B81E-49D84D2B400E}">
      <dgm:prSet/>
      <dgm:spPr/>
      <dgm:t>
        <a:bodyPr/>
        <a:lstStyle/>
        <a:p>
          <a:endParaRPr lang="ru-RU"/>
        </a:p>
      </dgm:t>
    </dgm:pt>
    <dgm:pt modelId="{36FB5557-CDFF-4C22-8E93-D33AC4735985}" type="sibTrans" cxnId="{5BA58EC1-C586-442E-B81E-49D84D2B400E}">
      <dgm:prSet/>
      <dgm:spPr/>
      <dgm:t>
        <a:bodyPr/>
        <a:lstStyle/>
        <a:p>
          <a:endParaRPr lang="ru-RU"/>
        </a:p>
      </dgm:t>
    </dgm:pt>
    <dgm:pt modelId="{6E607FFC-BF06-4F4A-B589-039A03AD519A}">
      <dgm:prSet/>
      <dgm:spPr/>
      <dgm:t>
        <a:bodyPr/>
        <a:lstStyle/>
        <a:p>
          <a:pPr rtl="0"/>
          <a:r>
            <a:rPr lang="ru-RU" b="1" dirty="0"/>
            <a:t>5. Формирование начальных представлений о некоторых видах спорта, овладение подвижными играми с правилами (содержание определяется образовательной программой).</a:t>
          </a:r>
          <a:endParaRPr lang="ru-RU" dirty="0"/>
        </a:p>
      </dgm:t>
    </dgm:pt>
    <dgm:pt modelId="{F81D9029-151C-479E-BFA6-1BCFF3A86A09}" type="parTrans" cxnId="{ADEDCBCA-EA55-428C-9020-CF269AF5AC54}">
      <dgm:prSet/>
      <dgm:spPr/>
      <dgm:t>
        <a:bodyPr/>
        <a:lstStyle/>
        <a:p>
          <a:endParaRPr lang="ru-RU"/>
        </a:p>
      </dgm:t>
    </dgm:pt>
    <dgm:pt modelId="{71943572-2D9C-4AE5-AF6E-239D22772A47}" type="sibTrans" cxnId="{ADEDCBCA-EA55-428C-9020-CF269AF5AC54}">
      <dgm:prSet/>
      <dgm:spPr/>
      <dgm:t>
        <a:bodyPr/>
        <a:lstStyle/>
        <a:p>
          <a:endParaRPr lang="ru-RU"/>
        </a:p>
      </dgm:t>
    </dgm:pt>
    <dgm:pt modelId="{68088625-932B-485A-AC70-6AE98079158D}">
      <dgm:prSet/>
      <dgm:spPr/>
      <dgm:t>
        <a:bodyPr/>
        <a:lstStyle/>
        <a:p>
          <a:pPr rtl="0"/>
          <a:r>
            <a:rPr lang="ru-RU" b="1" dirty="0"/>
            <a:t>6. Становление целенаправленности и </a:t>
          </a:r>
          <a:r>
            <a:rPr lang="ru-RU" b="1" dirty="0" err="1"/>
            <a:t>саморегуляции</a:t>
          </a:r>
          <a:r>
            <a:rPr lang="ru-RU" b="1" dirty="0"/>
            <a:t> в двигательной сфере.</a:t>
          </a:r>
          <a:endParaRPr lang="ru-RU" dirty="0"/>
        </a:p>
      </dgm:t>
    </dgm:pt>
    <dgm:pt modelId="{118A2763-0EB1-43C1-AAFE-3F922DBC71CA}" type="parTrans" cxnId="{0E57528E-7552-412B-ACD6-5CCA9F83D7E3}">
      <dgm:prSet/>
      <dgm:spPr/>
      <dgm:t>
        <a:bodyPr/>
        <a:lstStyle/>
        <a:p>
          <a:endParaRPr lang="ru-RU"/>
        </a:p>
      </dgm:t>
    </dgm:pt>
    <dgm:pt modelId="{1A995661-0B19-43D6-9475-DA63C070CB2A}" type="sibTrans" cxnId="{0E57528E-7552-412B-ACD6-5CCA9F83D7E3}">
      <dgm:prSet/>
      <dgm:spPr/>
      <dgm:t>
        <a:bodyPr/>
        <a:lstStyle/>
        <a:p>
          <a:endParaRPr lang="ru-RU"/>
        </a:p>
      </dgm:t>
    </dgm:pt>
    <dgm:pt modelId="{2C512B6F-B68F-4463-B569-3EAB849BCD81}">
      <dgm:prSet/>
      <dgm:spPr/>
      <dgm:t>
        <a:bodyPr/>
        <a:lstStyle/>
        <a:p>
          <a:pPr rtl="0"/>
          <a:r>
            <a:rPr lang="ru-RU" b="1" dirty="0"/>
            <a:t>7. Становление ценностей здорового образа жизни, овладение его элементарными нормами и правилами.</a:t>
          </a:r>
          <a:endParaRPr lang="ru-RU" dirty="0"/>
        </a:p>
      </dgm:t>
    </dgm:pt>
    <dgm:pt modelId="{754611CB-E220-4635-82BF-09B1150F4306}" type="parTrans" cxnId="{31719424-B228-42C2-A25E-DAC8DDF56821}">
      <dgm:prSet/>
      <dgm:spPr/>
      <dgm:t>
        <a:bodyPr/>
        <a:lstStyle/>
        <a:p>
          <a:endParaRPr lang="ru-RU"/>
        </a:p>
      </dgm:t>
    </dgm:pt>
    <dgm:pt modelId="{1AEBA847-084A-458D-8BC6-739BBD73A309}" type="sibTrans" cxnId="{31719424-B228-42C2-A25E-DAC8DDF56821}">
      <dgm:prSet/>
      <dgm:spPr/>
      <dgm:t>
        <a:bodyPr/>
        <a:lstStyle/>
        <a:p>
          <a:endParaRPr lang="ru-RU"/>
        </a:p>
      </dgm:t>
    </dgm:pt>
    <dgm:pt modelId="{8FE7E8F8-F7F8-4BA0-9C47-55AC21EE5C80}" type="pres">
      <dgm:prSet presAssocID="{FA5F54AC-952E-4085-AC3D-6702B0DC69A5}" presName="diagram" presStyleCnt="0">
        <dgm:presLayoutVars>
          <dgm:dir/>
          <dgm:resizeHandles val="exact"/>
        </dgm:presLayoutVars>
      </dgm:prSet>
      <dgm:spPr/>
    </dgm:pt>
    <dgm:pt modelId="{4B8F6CD5-AE95-4CA4-9A37-076239FEB0DD}" type="pres">
      <dgm:prSet presAssocID="{01ED4970-3128-45E9-B33F-DB6F7F40A387}" presName="node" presStyleLbl="node1" presStyleIdx="0" presStyleCnt="7">
        <dgm:presLayoutVars>
          <dgm:bulletEnabled val="1"/>
        </dgm:presLayoutVars>
      </dgm:prSet>
      <dgm:spPr/>
    </dgm:pt>
    <dgm:pt modelId="{554B1237-050F-426E-BDDC-3D3B246AE257}" type="pres">
      <dgm:prSet presAssocID="{E9A463F2-F87B-4F7E-97E1-78EAD0D51AE6}" presName="sibTrans" presStyleCnt="0"/>
      <dgm:spPr/>
    </dgm:pt>
    <dgm:pt modelId="{056799A1-09C4-4617-8261-4C67B19294FE}" type="pres">
      <dgm:prSet presAssocID="{669069EF-38F4-4C70-BA43-D08552D37260}" presName="node" presStyleLbl="node1" presStyleIdx="1" presStyleCnt="7">
        <dgm:presLayoutVars>
          <dgm:bulletEnabled val="1"/>
        </dgm:presLayoutVars>
      </dgm:prSet>
      <dgm:spPr/>
    </dgm:pt>
    <dgm:pt modelId="{E9B86930-1F4E-4731-AF18-7936B5A1E976}" type="pres">
      <dgm:prSet presAssocID="{E02DE598-1D69-49B1-9AB4-39C3462C2CA9}" presName="sibTrans" presStyleCnt="0"/>
      <dgm:spPr/>
    </dgm:pt>
    <dgm:pt modelId="{B28C0CAF-5286-4930-AB3D-912ACE8ED44F}" type="pres">
      <dgm:prSet presAssocID="{1CF665D6-9CBE-434E-82EF-E63079225CF3}" presName="node" presStyleLbl="node1" presStyleIdx="2" presStyleCnt="7">
        <dgm:presLayoutVars>
          <dgm:bulletEnabled val="1"/>
        </dgm:presLayoutVars>
      </dgm:prSet>
      <dgm:spPr/>
    </dgm:pt>
    <dgm:pt modelId="{E2CE9236-CDF0-498A-AC46-520567C03B17}" type="pres">
      <dgm:prSet presAssocID="{AFFCF393-B266-4416-A2AF-3E3BCDBF6641}" presName="sibTrans" presStyleCnt="0"/>
      <dgm:spPr/>
    </dgm:pt>
    <dgm:pt modelId="{54264665-A8EE-42FB-8228-0E8CF94CC436}" type="pres">
      <dgm:prSet presAssocID="{3ABD713F-F8D0-4F3B-B9AC-2A75345902D3}" presName="node" presStyleLbl="node1" presStyleIdx="3" presStyleCnt="7">
        <dgm:presLayoutVars>
          <dgm:bulletEnabled val="1"/>
        </dgm:presLayoutVars>
      </dgm:prSet>
      <dgm:spPr/>
    </dgm:pt>
    <dgm:pt modelId="{A3A985F7-4F4A-4355-873A-C1AE2F2C819F}" type="pres">
      <dgm:prSet presAssocID="{36FB5557-CDFF-4C22-8E93-D33AC4735985}" presName="sibTrans" presStyleCnt="0"/>
      <dgm:spPr/>
    </dgm:pt>
    <dgm:pt modelId="{F2ABB135-3BCA-40B9-A1C6-B52960ACFE5C}" type="pres">
      <dgm:prSet presAssocID="{6E607FFC-BF06-4F4A-B589-039A03AD519A}" presName="node" presStyleLbl="node1" presStyleIdx="4" presStyleCnt="7">
        <dgm:presLayoutVars>
          <dgm:bulletEnabled val="1"/>
        </dgm:presLayoutVars>
      </dgm:prSet>
      <dgm:spPr/>
    </dgm:pt>
    <dgm:pt modelId="{A0A460CD-3B79-4410-BABD-542C870BEE37}" type="pres">
      <dgm:prSet presAssocID="{71943572-2D9C-4AE5-AF6E-239D22772A47}" presName="sibTrans" presStyleCnt="0"/>
      <dgm:spPr/>
    </dgm:pt>
    <dgm:pt modelId="{16600096-45A3-40BF-AFE7-CD2CA50D2612}" type="pres">
      <dgm:prSet presAssocID="{68088625-932B-485A-AC70-6AE98079158D}" presName="node" presStyleLbl="node1" presStyleIdx="5" presStyleCnt="7">
        <dgm:presLayoutVars>
          <dgm:bulletEnabled val="1"/>
        </dgm:presLayoutVars>
      </dgm:prSet>
      <dgm:spPr/>
    </dgm:pt>
    <dgm:pt modelId="{B3FA57E9-19D3-4DB3-BBCD-365E671B8454}" type="pres">
      <dgm:prSet presAssocID="{1A995661-0B19-43D6-9475-DA63C070CB2A}" presName="sibTrans" presStyleCnt="0"/>
      <dgm:spPr/>
    </dgm:pt>
    <dgm:pt modelId="{4E92C942-2396-4429-97F4-ABDDDEA39BCB}" type="pres">
      <dgm:prSet presAssocID="{2C512B6F-B68F-4463-B569-3EAB849BCD81}" presName="node" presStyleLbl="node1" presStyleIdx="6" presStyleCnt="7">
        <dgm:presLayoutVars>
          <dgm:bulletEnabled val="1"/>
        </dgm:presLayoutVars>
      </dgm:prSet>
      <dgm:spPr/>
    </dgm:pt>
  </dgm:ptLst>
  <dgm:cxnLst>
    <dgm:cxn modelId="{31719424-B228-42C2-A25E-DAC8DDF56821}" srcId="{FA5F54AC-952E-4085-AC3D-6702B0DC69A5}" destId="{2C512B6F-B68F-4463-B569-3EAB849BCD81}" srcOrd="6" destOrd="0" parTransId="{754611CB-E220-4635-82BF-09B1150F4306}" sibTransId="{1AEBA847-084A-458D-8BC6-739BBD73A309}"/>
    <dgm:cxn modelId="{5F8AA330-9507-4E56-81A0-00C1E26290F4}" type="presOf" srcId="{1CF665D6-9CBE-434E-82EF-E63079225CF3}" destId="{B28C0CAF-5286-4930-AB3D-912ACE8ED44F}" srcOrd="0" destOrd="0" presId="urn:microsoft.com/office/officeart/2005/8/layout/default#6"/>
    <dgm:cxn modelId="{AEF1B740-DDC2-4900-A4B6-C355E0CEB334}" srcId="{FA5F54AC-952E-4085-AC3D-6702B0DC69A5}" destId="{669069EF-38F4-4C70-BA43-D08552D37260}" srcOrd="1" destOrd="0" parTransId="{31FC5C23-4CAE-46F9-8FB7-936BACC0CBEE}" sibTransId="{E02DE598-1D69-49B1-9AB4-39C3462C2CA9}"/>
    <dgm:cxn modelId="{CCC63F5E-B24E-4C48-8653-688E43BD6C4D}" srcId="{FA5F54AC-952E-4085-AC3D-6702B0DC69A5}" destId="{01ED4970-3128-45E9-B33F-DB6F7F40A387}" srcOrd="0" destOrd="0" parTransId="{1ABDBDE8-5129-4C79-AE7D-C432E344C160}" sibTransId="{E9A463F2-F87B-4F7E-97E1-78EAD0D51AE6}"/>
    <dgm:cxn modelId="{0E57528E-7552-412B-ACD6-5CCA9F83D7E3}" srcId="{FA5F54AC-952E-4085-AC3D-6702B0DC69A5}" destId="{68088625-932B-485A-AC70-6AE98079158D}" srcOrd="5" destOrd="0" parTransId="{118A2763-0EB1-43C1-AAFE-3F922DBC71CA}" sibTransId="{1A995661-0B19-43D6-9475-DA63C070CB2A}"/>
    <dgm:cxn modelId="{CF42E68E-3CBD-4285-9C43-459B93D3A4F6}" type="presOf" srcId="{FA5F54AC-952E-4085-AC3D-6702B0DC69A5}" destId="{8FE7E8F8-F7F8-4BA0-9C47-55AC21EE5C80}" srcOrd="0" destOrd="0" presId="urn:microsoft.com/office/officeart/2005/8/layout/default#6"/>
    <dgm:cxn modelId="{11483A99-FBD0-4333-8E09-23E16C9E23F1}" type="presOf" srcId="{669069EF-38F4-4C70-BA43-D08552D37260}" destId="{056799A1-09C4-4617-8261-4C67B19294FE}" srcOrd="0" destOrd="0" presId="urn:microsoft.com/office/officeart/2005/8/layout/default#6"/>
    <dgm:cxn modelId="{5BA58EC1-C586-442E-B81E-49D84D2B400E}" srcId="{FA5F54AC-952E-4085-AC3D-6702B0DC69A5}" destId="{3ABD713F-F8D0-4F3B-B9AC-2A75345902D3}" srcOrd="3" destOrd="0" parTransId="{4D8A713E-BBD4-41B6-85BD-91AD89678C6E}" sibTransId="{36FB5557-CDFF-4C22-8E93-D33AC4735985}"/>
    <dgm:cxn modelId="{ADEDCBCA-EA55-428C-9020-CF269AF5AC54}" srcId="{FA5F54AC-952E-4085-AC3D-6702B0DC69A5}" destId="{6E607FFC-BF06-4F4A-B589-039A03AD519A}" srcOrd="4" destOrd="0" parTransId="{F81D9029-151C-479E-BFA6-1BCFF3A86A09}" sibTransId="{71943572-2D9C-4AE5-AF6E-239D22772A47}"/>
    <dgm:cxn modelId="{11A0E2CB-91B8-4F46-A9F6-DA4372AD6460}" type="presOf" srcId="{2C512B6F-B68F-4463-B569-3EAB849BCD81}" destId="{4E92C942-2396-4429-97F4-ABDDDEA39BCB}" srcOrd="0" destOrd="0" presId="urn:microsoft.com/office/officeart/2005/8/layout/default#6"/>
    <dgm:cxn modelId="{E2B860D0-2387-4CAC-BDBA-AEF14554FEAB}" type="presOf" srcId="{3ABD713F-F8D0-4F3B-B9AC-2A75345902D3}" destId="{54264665-A8EE-42FB-8228-0E8CF94CC436}" srcOrd="0" destOrd="0" presId="urn:microsoft.com/office/officeart/2005/8/layout/default#6"/>
    <dgm:cxn modelId="{663081D2-9CEE-40F4-9E82-D46916E76043}" srcId="{FA5F54AC-952E-4085-AC3D-6702B0DC69A5}" destId="{1CF665D6-9CBE-434E-82EF-E63079225CF3}" srcOrd="2" destOrd="0" parTransId="{BCDDA704-D719-4C07-B664-92CDB568532D}" sibTransId="{AFFCF393-B266-4416-A2AF-3E3BCDBF6641}"/>
    <dgm:cxn modelId="{7D1BF2DA-0A7F-40B2-8B44-C064259B3BCA}" type="presOf" srcId="{68088625-932B-485A-AC70-6AE98079158D}" destId="{16600096-45A3-40BF-AFE7-CD2CA50D2612}" srcOrd="0" destOrd="0" presId="urn:microsoft.com/office/officeart/2005/8/layout/default#6"/>
    <dgm:cxn modelId="{103A14DD-7172-47A5-9260-CBBC476AAA03}" type="presOf" srcId="{6E607FFC-BF06-4F4A-B589-039A03AD519A}" destId="{F2ABB135-3BCA-40B9-A1C6-B52960ACFE5C}" srcOrd="0" destOrd="0" presId="urn:microsoft.com/office/officeart/2005/8/layout/default#6"/>
    <dgm:cxn modelId="{5088DFFF-CA46-47F2-9995-14CE2C4A47BF}" type="presOf" srcId="{01ED4970-3128-45E9-B33F-DB6F7F40A387}" destId="{4B8F6CD5-AE95-4CA4-9A37-076239FEB0DD}" srcOrd="0" destOrd="0" presId="urn:microsoft.com/office/officeart/2005/8/layout/default#6"/>
    <dgm:cxn modelId="{60317EA2-4F1D-4A6D-91C1-77785789CAA1}" type="presParOf" srcId="{8FE7E8F8-F7F8-4BA0-9C47-55AC21EE5C80}" destId="{4B8F6CD5-AE95-4CA4-9A37-076239FEB0DD}" srcOrd="0" destOrd="0" presId="urn:microsoft.com/office/officeart/2005/8/layout/default#6"/>
    <dgm:cxn modelId="{6086DF1B-16BD-40FA-8E91-99F89AEB2D70}" type="presParOf" srcId="{8FE7E8F8-F7F8-4BA0-9C47-55AC21EE5C80}" destId="{554B1237-050F-426E-BDDC-3D3B246AE257}" srcOrd="1" destOrd="0" presId="urn:microsoft.com/office/officeart/2005/8/layout/default#6"/>
    <dgm:cxn modelId="{82854919-BB05-41D9-85DC-38BAF581B787}" type="presParOf" srcId="{8FE7E8F8-F7F8-4BA0-9C47-55AC21EE5C80}" destId="{056799A1-09C4-4617-8261-4C67B19294FE}" srcOrd="2" destOrd="0" presId="urn:microsoft.com/office/officeart/2005/8/layout/default#6"/>
    <dgm:cxn modelId="{DE4DC6DD-0026-46F8-8A9A-D989A3A41728}" type="presParOf" srcId="{8FE7E8F8-F7F8-4BA0-9C47-55AC21EE5C80}" destId="{E9B86930-1F4E-4731-AF18-7936B5A1E976}" srcOrd="3" destOrd="0" presId="urn:microsoft.com/office/officeart/2005/8/layout/default#6"/>
    <dgm:cxn modelId="{FB2B950C-E056-4D03-B861-E0CFC8DA6EBA}" type="presParOf" srcId="{8FE7E8F8-F7F8-4BA0-9C47-55AC21EE5C80}" destId="{B28C0CAF-5286-4930-AB3D-912ACE8ED44F}" srcOrd="4" destOrd="0" presId="urn:microsoft.com/office/officeart/2005/8/layout/default#6"/>
    <dgm:cxn modelId="{66A0536E-91FF-4246-82D8-0AE5EECD76FC}" type="presParOf" srcId="{8FE7E8F8-F7F8-4BA0-9C47-55AC21EE5C80}" destId="{E2CE9236-CDF0-498A-AC46-520567C03B17}" srcOrd="5" destOrd="0" presId="urn:microsoft.com/office/officeart/2005/8/layout/default#6"/>
    <dgm:cxn modelId="{87751E76-7151-4266-9BC8-762C05EDEA06}" type="presParOf" srcId="{8FE7E8F8-F7F8-4BA0-9C47-55AC21EE5C80}" destId="{54264665-A8EE-42FB-8228-0E8CF94CC436}" srcOrd="6" destOrd="0" presId="urn:microsoft.com/office/officeart/2005/8/layout/default#6"/>
    <dgm:cxn modelId="{0627F8C7-E8C0-4A62-A657-473D464AC671}" type="presParOf" srcId="{8FE7E8F8-F7F8-4BA0-9C47-55AC21EE5C80}" destId="{A3A985F7-4F4A-4355-873A-C1AE2F2C819F}" srcOrd="7" destOrd="0" presId="urn:microsoft.com/office/officeart/2005/8/layout/default#6"/>
    <dgm:cxn modelId="{95A5CF43-818F-4A36-882D-74087467CCFA}" type="presParOf" srcId="{8FE7E8F8-F7F8-4BA0-9C47-55AC21EE5C80}" destId="{F2ABB135-3BCA-40B9-A1C6-B52960ACFE5C}" srcOrd="8" destOrd="0" presId="urn:microsoft.com/office/officeart/2005/8/layout/default#6"/>
    <dgm:cxn modelId="{183375F0-1FED-462B-A50E-5FEA237F1AE3}" type="presParOf" srcId="{8FE7E8F8-F7F8-4BA0-9C47-55AC21EE5C80}" destId="{A0A460CD-3B79-4410-BABD-542C870BEE37}" srcOrd="9" destOrd="0" presId="urn:microsoft.com/office/officeart/2005/8/layout/default#6"/>
    <dgm:cxn modelId="{E9C590D7-D60E-4203-A227-920308BBB404}" type="presParOf" srcId="{8FE7E8F8-F7F8-4BA0-9C47-55AC21EE5C80}" destId="{16600096-45A3-40BF-AFE7-CD2CA50D2612}" srcOrd="10" destOrd="0" presId="urn:microsoft.com/office/officeart/2005/8/layout/default#6"/>
    <dgm:cxn modelId="{1BC69CA8-BC4E-47EB-8F7F-6A5C5AF34F1E}" type="presParOf" srcId="{8FE7E8F8-F7F8-4BA0-9C47-55AC21EE5C80}" destId="{B3FA57E9-19D3-4DB3-BBCD-365E671B8454}" srcOrd="11" destOrd="0" presId="urn:microsoft.com/office/officeart/2005/8/layout/default#6"/>
    <dgm:cxn modelId="{FB2F6FB9-37CD-4525-A711-968A044A4B60}" type="presParOf" srcId="{8FE7E8F8-F7F8-4BA0-9C47-55AC21EE5C80}" destId="{4E92C942-2396-4429-97F4-ABDDDEA39BCB}" srcOrd="12" destOrd="0" presId="urn:microsoft.com/office/officeart/2005/8/layout/defaul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683888D-98CD-46FD-A365-4498763E243C}" type="doc">
      <dgm:prSet loTypeId="urn:microsoft.com/office/officeart/2005/8/layout/matrix3" loCatId="matrix" qsTypeId="urn:microsoft.com/office/officeart/2005/8/quickstyle/simple3" qsCatId="simple" csTypeId="urn:microsoft.com/office/officeart/2005/8/colors/colorful2" csCatId="colorful"/>
      <dgm:spPr/>
      <dgm:t>
        <a:bodyPr/>
        <a:lstStyle/>
        <a:p>
          <a:endParaRPr lang="ru-RU"/>
        </a:p>
      </dgm:t>
    </dgm:pt>
    <dgm:pt modelId="{95CDB1C3-7295-4B12-8791-728AD8669BB8}">
      <dgm:prSet/>
      <dgm:spPr/>
      <dgm:t>
        <a:bodyPr/>
        <a:lstStyle/>
        <a:p>
          <a:pPr rtl="0"/>
          <a:r>
            <a:rPr lang="ru-RU" dirty="0"/>
            <a:t>1. Определение цели, задач, предмета мониторинга, выделение мониторинговых показателей, являющихся критериями изменений состояния объекта, подлежащего диагностике.</a:t>
          </a:r>
        </a:p>
      </dgm:t>
    </dgm:pt>
    <dgm:pt modelId="{2EAF9FF5-852C-491C-B9C0-150A991CE10D}" type="parTrans" cxnId="{AF79919B-647A-4C35-804C-8594B861260E}">
      <dgm:prSet/>
      <dgm:spPr/>
      <dgm:t>
        <a:bodyPr/>
        <a:lstStyle/>
        <a:p>
          <a:endParaRPr lang="ru-RU"/>
        </a:p>
      </dgm:t>
    </dgm:pt>
    <dgm:pt modelId="{BA7DFC7E-F1D4-4E92-912F-1CE73A181D93}" type="sibTrans" cxnId="{AF79919B-647A-4C35-804C-8594B861260E}">
      <dgm:prSet/>
      <dgm:spPr/>
      <dgm:t>
        <a:bodyPr/>
        <a:lstStyle/>
        <a:p>
          <a:endParaRPr lang="ru-RU"/>
        </a:p>
      </dgm:t>
    </dgm:pt>
    <dgm:pt modelId="{ADB3A99D-41E3-43F4-B19A-77F29E313638}">
      <dgm:prSet/>
      <dgm:spPr/>
      <dgm:t>
        <a:bodyPr/>
        <a:lstStyle/>
        <a:p>
          <a:pPr rtl="0"/>
          <a:r>
            <a:rPr lang="ru-RU" dirty="0"/>
            <a:t>2. Сбор мониторинговых данных с помощью методов, адекватных цели и задачам мониторинга. На данном этапе выявляются условия реализации образовательных технологий, определяются способности, интересы и другие индивидуальные особенности детей в отношении к этим условиям, создается основа для рефлексии педагогом собственной профессионально-педагогической деятельности.</a:t>
          </a:r>
        </a:p>
      </dgm:t>
    </dgm:pt>
    <dgm:pt modelId="{5FCFBBE5-48A9-44E3-B568-0AD04EF50673}" type="parTrans" cxnId="{3642BD10-C4E6-4CE4-8C0E-4361F22A9F6F}">
      <dgm:prSet/>
      <dgm:spPr/>
      <dgm:t>
        <a:bodyPr/>
        <a:lstStyle/>
        <a:p>
          <a:endParaRPr lang="ru-RU"/>
        </a:p>
      </dgm:t>
    </dgm:pt>
    <dgm:pt modelId="{A72E6ECA-DAAC-40A7-A1F0-1331C91132A0}" type="sibTrans" cxnId="{3642BD10-C4E6-4CE4-8C0E-4361F22A9F6F}">
      <dgm:prSet/>
      <dgm:spPr/>
      <dgm:t>
        <a:bodyPr/>
        <a:lstStyle/>
        <a:p>
          <a:endParaRPr lang="ru-RU"/>
        </a:p>
      </dgm:t>
    </dgm:pt>
    <dgm:pt modelId="{EFB749B6-52F3-4CE9-B0CB-B260F8538562}">
      <dgm:prSet/>
      <dgm:spPr/>
      <dgm:t>
        <a:bodyPr/>
        <a:lstStyle/>
        <a:p>
          <a:pPr rtl="0"/>
          <a:r>
            <a:rPr lang="ru-RU" dirty="0"/>
            <a:t>3. Анализ и обсуждение полученных данных, их интерпретация и описание.</a:t>
          </a:r>
        </a:p>
      </dgm:t>
    </dgm:pt>
    <dgm:pt modelId="{5A86C081-A886-4874-8025-71811F51EA67}" type="parTrans" cxnId="{0CCA7B3F-E99E-4383-8595-78FEEBF7CF03}">
      <dgm:prSet/>
      <dgm:spPr/>
      <dgm:t>
        <a:bodyPr/>
        <a:lstStyle/>
        <a:p>
          <a:endParaRPr lang="ru-RU"/>
        </a:p>
      </dgm:t>
    </dgm:pt>
    <dgm:pt modelId="{2E6015DE-A062-4A07-A9C9-90658E1657EE}" type="sibTrans" cxnId="{0CCA7B3F-E99E-4383-8595-78FEEBF7CF03}">
      <dgm:prSet/>
      <dgm:spPr/>
      <dgm:t>
        <a:bodyPr/>
        <a:lstStyle/>
        <a:p>
          <a:endParaRPr lang="ru-RU"/>
        </a:p>
      </dgm:t>
    </dgm:pt>
    <dgm:pt modelId="{BDBB8923-318B-41A5-B390-7B4C5B771A48}">
      <dgm:prSet/>
      <dgm:spPr/>
      <dgm:t>
        <a:bodyPr/>
        <a:lstStyle/>
        <a:p>
          <a:pPr rtl="0"/>
          <a:r>
            <a:rPr lang="ru-RU" dirty="0"/>
            <a:t>4. Принятие управленческих и методических решений по регуляции образовательной деятельности и развитию образовательной системы.</a:t>
          </a:r>
        </a:p>
      </dgm:t>
    </dgm:pt>
    <dgm:pt modelId="{FA0B0972-FF38-4463-AAFC-F4D05737C7EC}" type="parTrans" cxnId="{24A0BEBD-69C3-4B12-B153-31140E4A29E9}">
      <dgm:prSet/>
      <dgm:spPr/>
      <dgm:t>
        <a:bodyPr/>
        <a:lstStyle/>
        <a:p>
          <a:endParaRPr lang="ru-RU"/>
        </a:p>
      </dgm:t>
    </dgm:pt>
    <dgm:pt modelId="{9E7A7A71-6AC8-4E0D-8F17-121A1EB68D58}" type="sibTrans" cxnId="{24A0BEBD-69C3-4B12-B153-31140E4A29E9}">
      <dgm:prSet/>
      <dgm:spPr/>
      <dgm:t>
        <a:bodyPr/>
        <a:lstStyle/>
        <a:p>
          <a:endParaRPr lang="ru-RU"/>
        </a:p>
      </dgm:t>
    </dgm:pt>
    <dgm:pt modelId="{2FE59AD9-AEDD-437F-B545-87E754B33B7F}">
      <dgm:prSet/>
      <dgm:spPr/>
      <dgm:t>
        <a:bodyPr/>
        <a:lstStyle/>
        <a:p>
          <a:pPr rtl="0"/>
          <a:endParaRPr lang="ru-RU" dirty="0"/>
        </a:p>
      </dgm:t>
    </dgm:pt>
    <dgm:pt modelId="{061AB829-450C-49A3-BF5C-87A30FCF30C8}" type="parTrans" cxnId="{1788549B-3408-4403-84E0-F6BD76B6FA50}">
      <dgm:prSet/>
      <dgm:spPr/>
      <dgm:t>
        <a:bodyPr/>
        <a:lstStyle/>
        <a:p>
          <a:endParaRPr lang="ru-RU"/>
        </a:p>
      </dgm:t>
    </dgm:pt>
    <dgm:pt modelId="{BCF861EB-224B-4E34-9CB2-5D733DBE0689}" type="sibTrans" cxnId="{1788549B-3408-4403-84E0-F6BD76B6FA50}">
      <dgm:prSet/>
      <dgm:spPr/>
      <dgm:t>
        <a:bodyPr/>
        <a:lstStyle/>
        <a:p>
          <a:endParaRPr lang="ru-RU"/>
        </a:p>
      </dgm:t>
    </dgm:pt>
    <dgm:pt modelId="{114A3245-5FF7-45AF-BE89-1763351DBC28}" type="pres">
      <dgm:prSet presAssocID="{E683888D-98CD-46FD-A365-4498763E243C}" presName="matrix" presStyleCnt="0">
        <dgm:presLayoutVars>
          <dgm:chMax val="1"/>
          <dgm:dir/>
          <dgm:resizeHandles val="exact"/>
        </dgm:presLayoutVars>
      </dgm:prSet>
      <dgm:spPr/>
    </dgm:pt>
    <dgm:pt modelId="{1B3668F7-9E2C-4180-96AC-B41B63CF58C2}" type="pres">
      <dgm:prSet presAssocID="{E683888D-98CD-46FD-A365-4498763E243C}" presName="diamond" presStyleLbl="bgShp" presStyleIdx="0" presStyleCnt="1"/>
      <dgm:spPr/>
    </dgm:pt>
    <dgm:pt modelId="{50EBAB75-EFEA-495D-8D0D-70CFBF5F8BD5}" type="pres">
      <dgm:prSet presAssocID="{E683888D-98CD-46FD-A365-4498763E243C}" presName="quad1" presStyleLbl="node1" presStyleIdx="0" presStyleCnt="4">
        <dgm:presLayoutVars>
          <dgm:chMax val="0"/>
          <dgm:chPref val="0"/>
          <dgm:bulletEnabled val="1"/>
        </dgm:presLayoutVars>
      </dgm:prSet>
      <dgm:spPr/>
    </dgm:pt>
    <dgm:pt modelId="{968BEB86-98FA-4EBD-AA39-57081036A726}" type="pres">
      <dgm:prSet presAssocID="{E683888D-98CD-46FD-A365-4498763E243C}" presName="quad2" presStyleLbl="node1" presStyleIdx="1" presStyleCnt="4">
        <dgm:presLayoutVars>
          <dgm:chMax val="0"/>
          <dgm:chPref val="0"/>
          <dgm:bulletEnabled val="1"/>
        </dgm:presLayoutVars>
      </dgm:prSet>
      <dgm:spPr/>
    </dgm:pt>
    <dgm:pt modelId="{C5E5D9F3-3AB4-45B7-BBD0-1572A228F2B4}" type="pres">
      <dgm:prSet presAssocID="{E683888D-98CD-46FD-A365-4498763E243C}" presName="quad3" presStyleLbl="node1" presStyleIdx="2" presStyleCnt="4">
        <dgm:presLayoutVars>
          <dgm:chMax val="0"/>
          <dgm:chPref val="0"/>
          <dgm:bulletEnabled val="1"/>
        </dgm:presLayoutVars>
      </dgm:prSet>
      <dgm:spPr/>
    </dgm:pt>
    <dgm:pt modelId="{D09F6528-62D7-4F0C-861A-BDE0F845413B}" type="pres">
      <dgm:prSet presAssocID="{E683888D-98CD-46FD-A365-4498763E243C}" presName="quad4" presStyleLbl="node1" presStyleIdx="3" presStyleCnt="4">
        <dgm:presLayoutVars>
          <dgm:chMax val="0"/>
          <dgm:chPref val="0"/>
          <dgm:bulletEnabled val="1"/>
        </dgm:presLayoutVars>
      </dgm:prSet>
      <dgm:spPr/>
    </dgm:pt>
  </dgm:ptLst>
  <dgm:cxnLst>
    <dgm:cxn modelId="{3642BD10-C4E6-4CE4-8C0E-4361F22A9F6F}" srcId="{E683888D-98CD-46FD-A365-4498763E243C}" destId="{ADB3A99D-41E3-43F4-B19A-77F29E313638}" srcOrd="1" destOrd="0" parTransId="{5FCFBBE5-48A9-44E3-B568-0AD04EF50673}" sibTransId="{A72E6ECA-DAAC-40A7-A1F0-1331C91132A0}"/>
    <dgm:cxn modelId="{0CCA7B3F-E99E-4383-8595-78FEEBF7CF03}" srcId="{E683888D-98CD-46FD-A365-4498763E243C}" destId="{EFB749B6-52F3-4CE9-B0CB-B260F8538562}" srcOrd="2" destOrd="0" parTransId="{5A86C081-A886-4874-8025-71811F51EA67}" sibTransId="{2E6015DE-A062-4A07-A9C9-90658E1657EE}"/>
    <dgm:cxn modelId="{518FC062-59A4-4047-96E5-9B3C0EF02A5C}" type="presOf" srcId="{E683888D-98CD-46FD-A365-4498763E243C}" destId="{114A3245-5FF7-45AF-BE89-1763351DBC28}" srcOrd="0" destOrd="0" presId="urn:microsoft.com/office/officeart/2005/8/layout/matrix3"/>
    <dgm:cxn modelId="{133F6266-023B-42CF-8647-563C1FFBD186}" type="presOf" srcId="{95CDB1C3-7295-4B12-8791-728AD8669BB8}" destId="{50EBAB75-EFEA-495D-8D0D-70CFBF5F8BD5}" srcOrd="0" destOrd="0" presId="urn:microsoft.com/office/officeart/2005/8/layout/matrix3"/>
    <dgm:cxn modelId="{1788549B-3408-4403-84E0-F6BD76B6FA50}" srcId="{E683888D-98CD-46FD-A365-4498763E243C}" destId="{2FE59AD9-AEDD-437F-B545-87E754B33B7F}" srcOrd="4" destOrd="0" parTransId="{061AB829-450C-49A3-BF5C-87A30FCF30C8}" sibTransId="{BCF861EB-224B-4E34-9CB2-5D733DBE0689}"/>
    <dgm:cxn modelId="{AF79919B-647A-4C35-804C-8594B861260E}" srcId="{E683888D-98CD-46FD-A365-4498763E243C}" destId="{95CDB1C3-7295-4B12-8791-728AD8669BB8}" srcOrd="0" destOrd="0" parTransId="{2EAF9FF5-852C-491C-B9C0-150A991CE10D}" sibTransId="{BA7DFC7E-F1D4-4E92-912F-1CE73A181D93}"/>
    <dgm:cxn modelId="{07AA84A1-46BC-40DA-A6C4-3E224FAB8EF2}" type="presOf" srcId="{ADB3A99D-41E3-43F4-B19A-77F29E313638}" destId="{968BEB86-98FA-4EBD-AA39-57081036A726}" srcOrd="0" destOrd="0" presId="urn:microsoft.com/office/officeart/2005/8/layout/matrix3"/>
    <dgm:cxn modelId="{5FAA4DB6-224F-45FE-B916-67A8D8061076}" type="presOf" srcId="{BDBB8923-318B-41A5-B390-7B4C5B771A48}" destId="{D09F6528-62D7-4F0C-861A-BDE0F845413B}" srcOrd="0" destOrd="0" presId="urn:microsoft.com/office/officeart/2005/8/layout/matrix3"/>
    <dgm:cxn modelId="{24A0BEBD-69C3-4B12-B153-31140E4A29E9}" srcId="{E683888D-98CD-46FD-A365-4498763E243C}" destId="{BDBB8923-318B-41A5-B390-7B4C5B771A48}" srcOrd="3" destOrd="0" parTransId="{FA0B0972-FF38-4463-AAFC-F4D05737C7EC}" sibTransId="{9E7A7A71-6AC8-4E0D-8F17-121A1EB68D58}"/>
    <dgm:cxn modelId="{17001DFE-6B99-4CEC-A135-E564F9F57426}" type="presOf" srcId="{EFB749B6-52F3-4CE9-B0CB-B260F8538562}" destId="{C5E5D9F3-3AB4-45B7-BBD0-1572A228F2B4}" srcOrd="0" destOrd="0" presId="urn:microsoft.com/office/officeart/2005/8/layout/matrix3"/>
    <dgm:cxn modelId="{FBBF92D2-273A-4E66-A943-481DD0ED5BAE}" type="presParOf" srcId="{114A3245-5FF7-45AF-BE89-1763351DBC28}" destId="{1B3668F7-9E2C-4180-96AC-B41B63CF58C2}" srcOrd="0" destOrd="0" presId="urn:microsoft.com/office/officeart/2005/8/layout/matrix3"/>
    <dgm:cxn modelId="{1C4B000B-B25D-4C2B-8B85-CF6F87143302}" type="presParOf" srcId="{114A3245-5FF7-45AF-BE89-1763351DBC28}" destId="{50EBAB75-EFEA-495D-8D0D-70CFBF5F8BD5}" srcOrd="1" destOrd="0" presId="urn:microsoft.com/office/officeart/2005/8/layout/matrix3"/>
    <dgm:cxn modelId="{4DC0A435-FA21-4E47-838F-E169A6C3FEF1}" type="presParOf" srcId="{114A3245-5FF7-45AF-BE89-1763351DBC28}" destId="{968BEB86-98FA-4EBD-AA39-57081036A726}" srcOrd="2" destOrd="0" presId="urn:microsoft.com/office/officeart/2005/8/layout/matrix3"/>
    <dgm:cxn modelId="{EA14F489-0ACD-462F-A7AB-686494768308}" type="presParOf" srcId="{114A3245-5FF7-45AF-BE89-1763351DBC28}" destId="{C5E5D9F3-3AB4-45B7-BBD0-1572A228F2B4}" srcOrd="3" destOrd="0" presId="urn:microsoft.com/office/officeart/2005/8/layout/matrix3"/>
    <dgm:cxn modelId="{FF4875A9-E194-40B9-801F-A417D91C8EB1}" type="presParOf" srcId="{114A3245-5FF7-45AF-BE89-1763351DBC28}" destId="{D09F6528-62D7-4F0C-861A-BDE0F845413B}" srcOrd="4" destOrd="0" presId="urn:microsoft.com/office/officeart/2005/8/layout/matrix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68EFCB7-47A8-4D9E-9E6F-554A1ACF40BE}" type="doc">
      <dgm:prSet loTypeId="urn:microsoft.com/office/officeart/2005/8/layout/hList6" loCatId="list" qsTypeId="urn:microsoft.com/office/officeart/2005/8/quickstyle/3d1" qsCatId="3D" csTypeId="urn:microsoft.com/office/officeart/2005/8/colors/colorful4" csCatId="colorful" phldr="1"/>
      <dgm:spPr/>
      <dgm:t>
        <a:bodyPr/>
        <a:lstStyle/>
        <a:p>
          <a:endParaRPr lang="ru-RU"/>
        </a:p>
      </dgm:t>
    </dgm:pt>
    <dgm:pt modelId="{3BE78156-310B-4361-BF46-116B7FD0F266}">
      <dgm:prSet phldrT="[Текст]"/>
      <dgm:spPr/>
      <dgm:t>
        <a:bodyPr/>
        <a:lstStyle/>
        <a:p>
          <a:r>
            <a:rPr lang="ru-RU" dirty="0"/>
            <a:t>Информация о ВОЗМОЖНОСТЯХ, ИНТЕРЕСАХ И ПРОБЛЕМАХ КАЖДОГО РЕБЕНКА</a:t>
          </a:r>
        </a:p>
      </dgm:t>
    </dgm:pt>
    <dgm:pt modelId="{4E022667-9CF5-441B-A53F-4B9A9E787E69}" type="parTrans" cxnId="{9CDAB1D2-85FE-4260-9488-FB1AC4EFEA0C}">
      <dgm:prSet/>
      <dgm:spPr/>
      <dgm:t>
        <a:bodyPr/>
        <a:lstStyle/>
        <a:p>
          <a:endParaRPr lang="ru-RU"/>
        </a:p>
      </dgm:t>
    </dgm:pt>
    <dgm:pt modelId="{18C21992-0F0C-445E-974F-93862FC47D6E}" type="sibTrans" cxnId="{9CDAB1D2-85FE-4260-9488-FB1AC4EFEA0C}">
      <dgm:prSet/>
      <dgm:spPr/>
      <dgm:t>
        <a:bodyPr/>
        <a:lstStyle/>
        <a:p>
          <a:endParaRPr lang="ru-RU"/>
        </a:p>
      </dgm:t>
    </dgm:pt>
    <dgm:pt modelId="{D4B429CF-B5A0-4076-971D-5A964320EE65}">
      <dgm:prSet phldrT="[Текст]"/>
      <dgm:spPr/>
      <dgm:t>
        <a:bodyPr/>
        <a:lstStyle/>
        <a:p>
          <a:r>
            <a:rPr lang="ru-RU" dirty="0"/>
            <a:t>Отслеживание ДИНАМИКИ физического, интеллектуального и личностного развития, образовательных достижений детей</a:t>
          </a:r>
        </a:p>
      </dgm:t>
    </dgm:pt>
    <dgm:pt modelId="{4CD4E265-AE5E-42D1-B58F-415923E80F8F}" type="parTrans" cxnId="{4634D688-83E1-450F-B0C2-D6A6E533DE93}">
      <dgm:prSet/>
      <dgm:spPr/>
      <dgm:t>
        <a:bodyPr/>
        <a:lstStyle/>
        <a:p>
          <a:endParaRPr lang="ru-RU"/>
        </a:p>
      </dgm:t>
    </dgm:pt>
    <dgm:pt modelId="{403A232F-995F-403F-963B-2EEFEC8602B2}" type="sibTrans" cxnId="{4634D688-83E1-450F-B0C2-D6A6E533DE93}">
      <dgm:prSet/>
      <dgm:spPr/>
      <dgm:t>
        <a:bodyPr/>
        <a:lstStyle/>
        <a:p>
          <a:endParaRPr lang="ru-RU"/>
        </a:p>
      </dgm:t>
    </dgm:pt>
    <dgm:pt modelId="{9CB0DA7D-3D5D-4733-B8A9-4880989B608D}">
      <dgm:prSet phldrT="[Текст]"/>
      <dgm:spPr/>
      <dgm:t>
        <a:bodyPr/>
        <a:lstStyle/>
        <a:p>
          <a:r>
            <a:rPr lang="ru-RU" dirty="0"/>
            <a:t>Обеспечение развития каждого ребенка, сохранение его уникальности, самобытности, создание возможностей раскрытия его способностей и склонностей</a:t>
          </a:r>
        </a:p>
      </dgm:t>
    </dgm:pt>
    <dgm:pt modelId="{ED86AB74-5F2F-452F-9CCF-BC53D40EEFBE}" type="parTrans" cxnId="{BA1A274C-7986-4787-8793-939F0BF09F32}">
      <dgm:prSet/>
      <dgm:spPr/>
      <dgm:t>
        <a:bodyPr/>
        <a:lstStyle/>
        <a:p>
          <a:endParaRPr lang="ru-RU"/>
        </a:p>
      </dgm:t>
    </dgm:pt>
    <dgm:pt modelId="{DDE48DC2-EFE6-4057-8DD8-9F67D91C90AB}" type="sibTrans" cxnId="{BA1A274C-7986-4787-8793-939F0BF09F32}">
      <dgm:prSet/>
      <dgm:spPr/>
      <dgm:t>
        <a:bodyPr/>
        <a:lstStyle/>
        <a:p>
          <a:endParaRPr lang="ru-RU"/>
        </a:p>
      </dgm:t>
    </dgm:pt>
    <dgm:pt modelId="{45E5C7F2-B9D1-4C27-BD5C-3DA855BE19EB}" type="pres">
      <dgm:prSet presAssocID="{368EFCB7-47A8-4D9E-9E6F-554A1ACF40BE}" presName="Name0" presStyleCnt="0">
        <dgm:presLayoutVars>
          <dgm:dir/>
          <dgm:resizeHandles val="exact"/>
        </dgm:presLayoutVars>
      </dgm:prSet>
      <dgm:spPr/>
    </dgm:pt>
    <dgm:pt modelId="{5F84FA63-5C02-4EE5-A2E4-3FC87DD7BE05}" type="pres">
      <dgm:prSet presAssocID="{3BE78156-310B-4361-BF46-116B7FD0F266}" presName="node" presStyleLbl="node1" presStyleIdx="0" presStyleCnt="3">
        <dgm:presLayoutVars>
          <dgm:bulletEnabled val="1"/>
        </dgm:presLayoutVars>
      </dgm:prSet>
      <dgm:spPr/>
    </dgm:pt>
    <dgm:pt modelId="{CA912E1F-A64E-41C6-BB59-4FC553AF0AD2}" type="pres">
      <dgm:prSet presAssocID="{18C21992-0F0C-445E-974F-93862FC47D6E}" presName="sibTrans" presStyleCnt="0"/>
      <dgm:spPr/>
    </dgm:pt>
    <dgm:pt modelId="{97B8FCA3-FFDA-4982-9E85-D861F401EA60}" type="pres">
      <dgm:prSet presAssocID="{D4B429CF-B5A0-4076-971D-5A964320EE65}" presName="node" presStyleLbl="node1" presStyleIdx="1" presStyleCnt="3">
        <dgm:presLayoutVars>
          <dgm:bulletEnabled val="1"/>
        </dgm:presLayoutVars>
      </dgm:prSet>
      <dgm:spPr/>
    </dgm:pt>
    <dgm:pt modelId="{699AB6C2-7E5A-4EFE-80B8-B903CE22C654}" type="pres">
      <dgm:prSet presAssocID="{403A232F-995F-403F-963B-2EEFEC8602B2}" presName="sibTrans" presStyleCnt="0"/>
      <dgm:spPr/>
    </dgm:pt>
    <dgm:pt modelId="{C226DE2D-2C66-4EFD-874C-C5596FA4FC36}" type="pres">
      <dgm:prSet presAssocID="{9CB0DA7D-3D5D-4733-B8A9-4880989B608D}" presName="node" presStyleLbl="node1" presStyleIdx="2" presStyleCnt="3">
        <dgm:presLayoutVars>
          <dgm:bulletEnabled val="1"/>
        </dgm:presLayoutVars>
      </dgm:prSet>
      <dgm:spPr/>
    </dgm:pt>
  </dgm:ptLst>
  <dgm:cxnLst>
    <dgm:cxn modelId="{5FD22E27-26E8-4936-9635-69763F108DD2}" type="presOf" srcId="{368EFCB7-47A8-4D9E-9E6F-554A1ACF40BE}" destId="{45E5C7F2-B9D1-4C27-BD5C-3DA855BE19EB}" srcOrd="0" destOrd="0" presId="urn:microsoft.com/office/officeart/2005/8/layout/hList6"/>
    <dgm:cxn modelId="{BA1A274C-7986-4787-8793-939F0BF09F32}" srcId="{368EFCB7-47A8-4D9E-9E6F-554A1ACF40BE}" destId="{9CB0DA7D-3D5D-4733-B8A9-4880989B608D}" srcOrd="2" destOrd="0" parTransId="{ED86AB74-5F2F-452F-9CCF-BC53D40EEFBE}" sibTransId="{DDE48DC2-EFE6-4057-8DD8-9F67D91C90AB}"/>
    <dgm:cxn modelId="{4634D688-83E1-450F-B0C2-D6A6E533DE93}" srcId="{368EFCB7-47A8-4D9E-9E6F-554A1ACF40BE}" destId="{D4B429CF-B5A0-4076-971D-5A964320EE65}" srcOrd="1" destOrd="0" parTransId="{4CD4E265-AE5E-42D1-B58F-415923E80F8F}" sibTransId="{403A232F-995F-403F-963B-2EEFEC8602B2}"/>
    <dgm:cxn modelId="{E344BD9D-485E-4DD5-9FEC-30EBC03740A2}" type="presOf" srcId="{9CB0DA7D-3D5D-4733-B8A9-4880989B608D}" destId="{C226DE2D-2C66-4EFD-874C-C5596FA4FC36}" srcOrd="0" destOrd="0" presId="urn:microsoft.com/office/officeart/2005/8/layout/hList6"/>
    <dgm:cxn modelId="{9CDAB1D2-85FE-4260-9488-FB1AC4EFEA0C}" srcId="{368EFCB7-47A8-4D9E-9E6F-554A1ACF40BE}" destId="{3BE78156-310B-4361-BF46-116B7FD0F266}" srcOrd="0" destOrd="0" parTransId="{4E022667-9CF5-441B-A53F-4B9A9E787E69}" sibTransId="{18C21992-0F0C-445E-974F-93862FC47D6E}"/>
    <dgm:cxn modelId="{492FE8D7-8EC2-42CE-9B20-9B6064057E90}" type="presOf" srcId="{D4B429CF-B5A0-4076-971D-5A964320EE65}" destId="{97B8FCA3-FFDA-4982-9E85-D861F401EA60}" srcOrd="0" destOrd="0" presId="urn:microsoft.com/office/officeart/2005/8/layout/hList6"/>
    <dgm:cxn modelId="{8F7279F9-1A8E-4C27-BBEF-66CC10D8BCFE}" type="presOf" srcId="{3BE78156-310B-4361-BF46-116B7FD0F266}" destId="{5F84FA63-5C02-4EE5-A2E4-3FC87DD7BE05}" srcOrd="0" destOrd="0" presId="urn:microsoft.com/office/officeart/2005/8/layout/hList6"/>
    <dgm:cxn modelId="{9D64666F-FEE3-4676-B18D-D57CD52F88E3}" type="presParOf" srcId="{45E5C7F2-B9D1-4C27-BD5C-3DA855BE19EB}" destId="{5F84FA63-5C02-4EE5-A2E4-3FC87DD7BE05}" srcOrd="0" destOrd="0" presId="urn:microsoft.com/office/officeart/2005/8/layout/hList6"/>
    <dgm:cxn modelId="{8B0A3CF8-BAE6-42B5-A1F4-885B2937C2F0}" type="presParOf" srcId="{45E5C7F2-B9D1-4C27-BD5C-3DA855BE19EB}" destId="{CA912E1F-A64E-41C6-BB59-4FC553AF0AD2}" srcOrd="1" destOrd="0" presId="urn:microsoft.com/office/officeart/2005/8/layout/hList6"/>
    <dgm:cxn modelId="{5E610E03-9F06-4D9B-8C6A-1EC6670FE669}" type="presParOf" srcId="{45E5C7F2-B9D1-4C27-BD5C-3DA855BE19EB}" destId="{97B8FCA3-FFDA-4982-9E85-D861F401EA60}" srcOrd="2" destOrd="0" presId="urn:microsoft.com/office/officeart/2005/8/layout/hList6"/>
    <dgm:cxn modelId="{382CA651-D629-4931-B60A-099E1D40CAC5}" type="presParOf" srcId="{45E5C7F2-B9D1-4C27-BD5C-3DA855BE19EB}" destId="{699AB6C2-7E5A-4EFE-80B8-B903CE22C654}" srcOrd="3" destOrd="0" presId="urn:microsoft.com/office/officeart/2005/8/layout/hList6"/>
    <dgm:cxn modelId="{D6F20267-D464-4AE4-A359-D1FE35014385}" type="presParOf" srcId="{45E5C7F2-B9D1-4C27-BD5C-3DA855BE19EB}" destId="{C226DE2D-2C66-4EFD-874C-C5596FA4FC36}"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078F39C-9B40-4614-888E-BABB606B50A4}" type="doc">
      <dgm:prSet loTypeId="urn:microsoft.com/office/officeart/2005/8/layout/cycle8" loCatId="cycle" qsTypeId="urn:microsoft.com/office/officeart/2005/8/quickstyle/simple5" qsCatId="simple" csTypeId="urn:microsoft.com/office/officeart/2005/8/colors/colorful2" csCatId="colorful" phldr="1"/>
      <dgm:spPr/>
      <dgm:t>
        <a:bodyPr/>
        <a:lstStyle/>
        <a:p>
          <a:endParaRPr lang="ru-RU"/>
        </a:p>
      </dgm:t>
    </dgm:pt>
    <dgm:pt modelId="{3A26296D-4E18-4514-83E6-4B7081353D83}">
      <dgm:prSet phldrT="[Текст]" custT="1"/>
      <dgm:spPr/>
      <dgm:t>
        <a:bodyPr/>
        <a:lstStyle/>
        <a:p>
          <a:r>
            <a:rPr lang="ru-RU" sz="1050" dirty="0">
              <a:latin typeface="Cambria" pitchFamily="18" charset="0"/>
            </a:rPr>
            <a:t>Принцип социальной нормативной обусловленности</a:t>
          </a:r>
        </a:p>
      </dgm:t>
    </dgm:pt>
    <dgm:pt modelId="{6F28E6E1-A330-4788-890A-154CE8066DB0}" type="parTrans" cxnId="{D2ABDBBE-0912-4C4E-814B-FB3998F168A5}">
      <dgm:prSet/>
      <dgm:spPr/>
      <dgm:t>
        <a:bodyPr/>
        <a:lstStyle/>
        <a:p>
          <a:endParaRPr lang="ru-RU" sz="1050">
            <a:latin typeface="Cambria" pitchFamily="18" charset="0"/>
          </a:endParaRPr>
        </a:p>
      </dgm:t>
    </dgm:pt>
    <dgm:pt modelId="{D39035AD-7D82-418D-8264-8691DB6E2616}" type="sibTrans" cxnId="{D2ABDBBE-0912-4C4E-814B-FB3998F168A5}">
      <dgm:prSet/>
      <dgm:spPr/>
      <dgm:t>
        <a:bodyPr/>
        <a:lstStyle/>
        <a:p>
          <a:endParaRPr lang="ru-RU" sz="1050">
            <a:latin typeface="Cambria" pitchFamily="18" charset="0"/>
          </a:endParaRPr>
        </a:p>
      </dgm:t>
    </dgm:pt>
    <dgm:pt modelId="{D3284C0C-91B9-4802-AE62-46A69E47C133}">
      <dgm:prSet phldrT="[Текст]" custT="1"/>
      <dgm:spPr/>
      <dgm:t>
        <a:bodyPr/>
        <a:lstStyle/>
        <a:p>
          <a:r>
            <a:rPr lang="ru-RU" sz="1050" dirty="0">
              <a:latin typeface="Cambria" pitchFamily="18" charset="0"/>
            </a:rPr>
            <a:t>Принцип целенаправленности</a:t>
          </a:r>
        </a:p>
      </dgm:t>
    </dgm:pt>
    <dgm:pt modelId="{38C1EC71-8933-426D-897F-329E75EC2DE5}" type="parTrans" cxnId="{0502FBC5-310E-4779-B3A7-C15AE2AD4210}">
      <dgm:prSet/>
      <dgm:spPr/>
      <dgm:t>
        <a:bodyPr/>
        <a:lstStyle/>
        <a:p>
          <a:endParaRPr lang="ru-RU" sz="1050">
            <a:latin typeface="Cambria" pitchFamily="18" charset="0"/>
          </a:endParaRPr>
        </a:p>
      </dgm:t>
    </dgm:pt>
    <dgm:pt modelId="{78E95F01-F0EB-4CD3-9964-C7A57718B392}" type="sibTrans" cxnId="{0502FBC5-310E-4779-B3A7-C15AE2AD4210}">
      <dgm:prSet/>
      <dgm:spPr/>
      <dgm:t>
        <a:bodyPr/>
        <a:lstStyle/>
        <a:p>
          <a:endParaRPr lang="ru-RU" sz="1050">
            <a:latin typeface="Cambria" pitchFamily="18" charset="0"/>
          </a:endParaRPr>
        </a:p>
      </dgm:t>
    </dgm:pt>
    <dgm:pt modelId="{BC92E7B9-2FFC-4C48-9D95-A218E243D288}">
      <dgm:prSet phldrT="[Текст]" custT="1"/>
      <dgm:spPr/>
      <dgm:t>
        <a:bodyPr/>
        <a:lstStyle/>
        <a:p>
          <a:r>
            <a:rPr lang="ru-RU" sz="1050" dirty="0">
              <a:latin typeface="Cambria" pitchFamily="18" charset="0"/>
            </a:rPr>
            <a:t>Принцип повторяемости</a:t>
          </a:r>
        </a:p>
      </dgm:t>
    </dgm:pt>
    <dgm:pt modelId="{0441DC41-610C-4357-BE15-C36FE20735A6}" type="parTrans" cxnId="{A8E26559-6893-43F9-84C8-7A2F73453DB4}">
      <dgm:prSet/>
      <dgm:spPr/>
      <dgm:t>
        <a:bodyPr/>
        <a:lstStyle/>
        <a:p>
          <a:endParaRPr lang="ru-RU" sz="1050">
            <a:latin typeface="Cambria" pitchFamily="18" charset="0"/>
          </a:endParaRPr>
        </a:p>
      </dgm:t>
    </dgm:pt>
    <dgm:pt modelId="{3319A563-7CC8-4E6F-AA4E-9B0DA7C918AC}" type="sibTrans" cxnId="{A8E26559-6893-43F9-84C8-7A2F73453DB4}">
      <dgm:prSet/>
      <dgm:spPr/>
      <dgm:t>
        <a:bodyPr/>
        <a:lstStyle/>
        <a:p>
          <a:endParaRPr lang="ru-RU" sz="1050">
            <a:latin typeface="Cambria" pitchFamily="18" charset="0"/>
          </a:endParaRPr>
        </a:p>
      </dgm:t>
    </dgm:pt>
    <dgm:pt modelId="{EBA59702-E336-49B6-A1B2-7165CC9B2069}">
      <dgm:prSet phldrT="[Текст]" custT="1"/>
      <dgm:spPr/>
      <dgm:t>
        <a:bodyPr/>
        <a:lstStyle/>
        <a:p>
          <a:r>
            <a:rPr lang="ru-RU" sz="1050" dirty="0">
              <a:latin typeface="Cambria" pitchFamily="18" charset="0"/>
            </a:rPr>
            <a:t>Принцип </a:t>
          </a:r>
          <a:r>
            <a:rPr lang="ru-RU" sz="1050" dirty="0" err="1">
              <a:latin typeface="Cambria" pitchFamily="18" charset="0"/>
            </a:rPr>
            <a:t>диагностико-прогностической</a:t>
          </a:r>
          <a:r>
            <a:rPr lang="ru-RU" sz="1050" dirty="0">
              <a:latin typeface="Cambria" pitchFamily="18" charset="0"/>
            </a:rPr>
            <a:t> направленности</a:t>
          </a:r>
        </a:p>
      </dgm:t>
    </dgm:pt>
    <dgm:pt modelId="{BFEC2CBB-A749-47A5-834E-04C2170D0662}" type="parTrans" cxnId="{191E430D-12BA-46D5-9F2E-94DE9E0FD6EC}">
      <dgm:prSet/>
      <dgm:spPr/>
      <dgm:t>
        <a:bodyPr/>
        <a:lstStyle/>
        <a:p>
          <a:endParaRPr lang="ru-RU" sz="1050">
            <a:latin typeface="Cambria" pitchFamily="18" charset="0"/>
          </a:endParaRPr>
        </a:p>
      </dgm:t>
    </dgm:pt>
    <dgm:pt modelId="{7893966C-91D5-4333-8EA3-9320AD817A9E}" type="sibTrans" cxnId="{191E430D-12BA-46D5-9F2E-94DE9E0FD6EC}">
      <dgm:prSet/>
      <dgm:spPr/>
      <dgm:t>
        <a:bodyPr/>
        <a:lstStyle/>
        <a:p>
          <a:endParaRPr lang="ru-RU" sz="1050">
            <a:latin typeface="Cambria" pitchFamily="18" charset="0"/>
          </a:endParaRPr>
        </a:p>
      </dgm:t>
    </dgm:pt>
    <dgm:pt modelId="{1800ED41-3DEB-4751-87C6-1F69E5B1A939}">
      <dgm:prSet phldrT="[Текст]" custT="1"/>
      <dgm:spPr/>
      <dgm:t>
        <a:bodyPr/>
        <a:lstStyle/>
        <a:p>
          <a:r>
            <a:rPr lang="ru-RU" sz="1050" dirty="0">
              <a:latin typeface="Cambria" pitchFamily="18" charset="0"/>
            </a:rPr>
            <a:t>Принцип «минимакса»</a:t>
          </a:r>
        </a:p>
      </dgm:t>
    </dgm:pt>
    <dgm:pt modelId="{63E150E7-8A08-4328-A64D-0E5509B1CD79}" type="parTrans" cxnId="{15DB1050-D2EB-4EA0-9DA2-56241D40B035}">
      <dgm:prSet/>
      <dgm:spPr/>
      <dgm:t>
        <a:bodyPr/>
        <a:lstStyle/>
        <a:p>
          <a:endParaRPr lang="ru-RU" sz="1050">
            <a:latin typeface="Cambria" pitchFamily="18" charset="0"/>
          </a:endParaRPr>
        </a:p>
      </dgm:t>
    </dgm:pt>
    <dgm:pt modelId="{CB5816D7-4BAB-4ACA-A50F-D8D7CA536716}" type="sibTrans" cxnId="{15DB1050-D2EB-4EA0-9DA2-56241D40B035}">
      <dgm:prSet/>
      <dgm:spPr/>
      <dgm:t>
        <a:bodyPr/>
        <a:lstStyle/>
        <a:p>
          <a:endParaRPr lang="ru-RU" sz="1050">
            <a:latin typeface="Cambria" pitchFamily="18" charset="0"/>
          </a:endParaRPr>
        </a:p>
      </dgm:t>
    </dgm:pt>
    <dgm:pt modelId="{C18EE752-905F-4392-82AD-35EC3DAE9C45}">
      <dgm:prSet custT="1"/>
      <dgm:spPr/>
      <dgm:t>
        <a:bodyPr/>
        <a:lstStyle/>
        <a:p>
          <a:r>
            <a:rPr lang="ru-RU" sz="1050" dirty="0">
              <a:latin typeface="Cambria" pitchFamily="18" charset="0"/>
            </a:rPr>
            <a:t>Принцип согласованности действий педагогов, отвечающих за организацию и проведение мониторинга</a:t>
          </a:r>
        </a:p>
      </dgm:t>
    </dgm:pt>
    <dgm:pt modelId="{06529163-C693-492F-A642-8F77055DEDB4}" type="parTrans" cxnId="{8D12DCB4-72D4-4809-9CDA-D93F890D4355}">
      <dgm:prSet/>
      <dgm:spPr/>
      <dgm:t>
        <a:bodyPr/>
        <a:lstStyle/>
        <a:p>
          <a:endParaRPr lang="ru-RU" sz="1050">
            <a:latin typeface="Cambria" pitchFamily="18" charset="0"/>
          </a:endParaRPr>
        </a:p>
      </dgm:t>
    </dgm:pt>
    <dgm:pt modelId="{22183CF4-39BA-4664-B643-A2203DAAAC09}" type="sibTrans" cxnId="{8D12DCB4-72D4-4809-9CDA-D93F890D4355}">
      <dgm:prSet/>
      <dgm:spPr/>
      <dgm:t>
        <a:bodyPr/>
        <a:lstStyle/>
        <a:p>
          <a:endParaRPr lang="ru-RU" sz="1050">
            <a:latin typeface="Cambria" pitchFamily="18" charset="0"/>
          </a:endParaRPr>
        </a:p>
      </dgm:t>
    </dgm:pt>
    <dgm:pt modelId="{FB947B45-E8C3-4533-814B-C825C6CBFABF}">
      <dgm:prSet custT="1"/>
      <dgm:spPr/>
      <dgm:t>
        <a:bodyPr/>
        <a:lstStyle/>
        <a:p>
          <a:r>
            <a:rPr lang="ru-RU" sz="1050" dirty="0">
              <a:latin typeface="Cambria" pitchFamily="18" charset="0"/>
            </a:rPr>
            <a:t>Принцип «второго мнения»</a:t>
          </a:r>
        </a:p>
      </dgm:t>
    </dgm:pt>
    <dgm:pt modelId="{CC2034ED-2B9A-47D1-89AC-FF86B7E4ADB1}" type="parTrans" cxnId="{7816EADE-7726-4B9E-8B2B-2262F02A285B}">
      <dgm:prSet/>
      <dgm:spPr/>
      <dgm:t>
        <a:bodyPr/>
        <a:lstStyle/>
        <a:p>
          <a:endParaRPr lang="ru-RU" sz="1050">
            <a:latin typeface="Cambria" pitchFamily="18" charset="0"/>
          </a:endParaRPr>
        </a:p>
      </dgm:t>
    </dgm:pt>
    <dgm:pt modelId="{D0109E01-1073-43E6-BF21-925E1D9CAC26}" type="sibTrans" cxnId="{7816EADE-7726-4B9E-8B2B-2262F02A285B}">
      <dgm:prSet/>
      <dgm:spPr/>
      <dgm:t>
        <a:bodyPr/>
        <a:lstStyle/>
        <a:p>
          <a:endParaRPr lang="ru-RU" sz="1050">
            <a:latin typeface="Cambria" pitchFamily="18" charset="0"/>
          </a:endParaRPr>
        </a:p>
      </dgm:t>
    </dgm:pt>
    <dgm:pt modelId="{930FA5DF-40D9-4D61-B269-D998AC55AF39}" type="pres">
      <dgm:prSet presAssocID="{E078F39C-9B40-4614-888E-BABB606B50A4}" presName="compositeShape" presStyleCnt="0">
        <dgm:presLayoutVars>
          <dgm:chMax val="7"/>
          <dgm:dir/>
          <dgm:resizeHandles val="exact"/>
        </dgm:presLayoutVars>
      </dgm:prSet>
      <dgm:spPr/>
    </dgm:pt>
    <dgm:pt modelId="{592F700A-1407-4ACE-A7B3-598B9C5A5407}" type="pres">
      <dgm:prSet presAssocID="{E078F39C-9B40-4614-888E-BABB606B50A4}" presName="wedge1" presStyleLbl="node1" presStyleIdx="0" presStyleCnt="7"/>
      <dgm:spPr/>
    </dgm:pt>
    <dgm:pt modelId="{091B4953-4B49-4C84-8F5D-968195C1A44D}" type="pres">
      <dgm:prSet presAssocID="{E078F39C-9B40-4614-888E-BABB606B50A4}" presName="dummy1a" presStyleCnt="0"/>
      <dgm:spPr/>
    </dgm:pt>
    <dgm:pt modelId="{F9871A93-82C9-4C67-91C4-351F4C873433}" type="pres">
      <dgm:prSet presAssocID="{E078F39C-9B40-4614-888E-BABB606B50A4}" presName="dummy1b" presStyleCnt="0"/>
      <dgm:spPr/>
    </dgm:pt>
    <dgm:pt modelId="{AD249A4D-F9AF-4D56-ACFA-C5CF070CB66D}" type="pres">
      <dgm:prSet presAssocID="{E078F39C-9B40-4614-888E-BABB606B50A4}" presName="wedge1Tx" presStyleLbl="node1" presStyleIdx="0" presStyleCnt="7">
        <dgm:presLayoutVars>
          <dgm:chMax val="0"/>
          <dgm:chPref val="0"/>
          <dgm:bulletEnabled val="1"/>
        </dgm:presLayoutVars>
      </dgm:prSet>
      <dgm:spPr/>
    </dgm:pt>
    <dgm:pt modelId="{BB8DBC9F-D028-4E67-84E0-42EC477C1B1C}" type="pres">
      <dgm:prSet presAssocID="{E078F39C-9B40-4614-888E-BABB606B50A4}" presName="wedge2" presStyleLbl="node1" presStyleIdx="1" presStyleCnt="7"/>
      <dgm:spPr/>
    </dgm:pt>
    <dgm:pt modelId="{2B0AE7B7-6E61-41FC-8E0B-A3564C729F47}" type="pres">
      <dgm:prSet presAssocID="{E078F39C-9B40-4614-888E-BABB606B50A4}" presName="dummy2a" presStyleCnt="0"/>
      <dgm:spPr/>
    </dgm:pt>
    <dgm:pt modelId="{3E42F960-2976-420F-A6EB-FBF95CE287D7}" type="pres">
      <dgm:prSet presAssocID="{E078F39C-9B40-4614-888E-BABB606B50A4}" presName="dummy2b" presStyleCnt="0"/>
      <dgm:spPr/>
    </dgm:pt>
    <dgm:pt modelId="{22B671E6-A1FF-4F10-8987-6BDD3BFA4292}" type="pres">
      <dgm:prSet presAssocID="{E078F39C-9B40-4614-888E-BABB606B50A4}" presName="wedge2Tx" presStyleLbl="node1" presStyleIdx="1" presStyleCnt="7">
        <dgm:presLayoutVars>
          <dgm:chMax val="0"/>
          <dgm:chPref val="0"/>
          <dgm:bulletEnabled val="1"/>
        </dgm:presLayoutVars>
      </dgm:prSet>
      <dgm:spPr/>
    </dgm:pt>
    <dgm:pt modelId="{6FABF13B-9539-4F05-A41F-69DEEE92C274}" type="pres">
      <dgm:prSet presAssocID="{E078F39C-9B40-4614-888E-BABB606B50A4}" presName="wedge3" presStyleLbl="node1" presStyleIdx="2" presStyleCnt="7"/>
      <dgm:spPr/>
    </dgm:pt>
    <dgm:pt modelId="{C0C62DF5-3EF2-4BF1-A52F-662916055765}" type="pres">
      <dgm:prSet presAssocID="{E078F39C-9B40-4614-888E-BABB606B50A4}" presName="dummy3a" presStyleCnt="0"/>
      <dgm:spPr/>
    </dgm:pt>
    <dgm:pt modelId="{3521193C-6582-49D6-8118-20D5FF49F98F}" type="pres">
      <dgm:prSet presAssocID="{E078F39C-9B40-4614-888E-BABB606B50A4}" presName="dummy3b" presStyleCnt="0"/>
      <dgm:spPr/>
    </dgm:pt>
    <dgm:pt modelId="{084A84C3-CB1D-4970-9F7A-9242C854C223}" type="pres">
      <dgm:prSet presAssocID="{E078F39C-9B40-4614-888E-BABB606B50A4}" presName="wedge3Tx" presStyleLbl="node1" presStyleIdx="2" presStyleCnt="7">
        <dgm:presLayoutVars>
          <dgm:chMax val="0"/>
          <dgm:chPref val="0"/>
          <dgm:bulletEnabled val="1"/>
        </dgm:presLayoutVars>
      </dgm:prSet>
      <dgm:spPr/>
    </dgm:pt>
    <dgm:pt modelId="{DCCE7C45-7DA0-4788-A661-D5E5AF2A1E88}" type="pres">
      <dgm:prSet presAssocID="{E078F39C-9B40-4614-888E-BABB606B50A4}" presName="wedge4" presStyleLbl="node1" presStyleIdx="3" presStyleCnt="7"/>
      <dgm:spPr/>
    </dgm:pt>
    <dgm:pt modelId="{33C009EB-62D8-479F-826A-97FC69A23D94}" type="pres">
      <dgm:prSet presAssocID="{E078F39C-9B40-4614-888E-BABB606B50A4}" presName="dummy4a" presStyleCnt="0"/>
      <dgm:spPr/>
    </dgm:pt>
    <dgm:pt modelId="{2E8D8647-E5EF-4A45-A769-E7445E4B1E24}" type="pres">
      <dgm:prSet presAssocID="{E078F39C-9B40-4614-888E-BABB606B50A4}" presName="dummy4b" presStyleCnt="0"/>
      <dgm:spPr/>
    </dgm:pt>
    <dgm:pt modelId="{88344F56-24C2-4A79-B561-F3AD493EF69F}" type="pres">
      <dgm:prSet presAssocID="{E078F39C-9B40-4614-888E-BABB606B50A4}" presName="wedge4Tx" presStyleLbl="node1" presStyleIdx="3" presStyleCnt="7">
        <dgm:presLayoutVars>
          <dgm:chMax val="0"/>
          <dgm:chPref val="0"/>
          <dgm:bulletEnabled val="1"/>
        </dgm:presLayoutVars>
      </dgm:prSet>
      <dgm:spPr/>
    </dgm:pt>
    <dgm:pt modelId="{0FD85817-D0A1-4C51-AF30-D09709A0255D}" type="pres">
      <dgm:prSet presAssocID="{E078F39C-9B40-4614-888E-BABB606B50A4}" presName="wedge5" presStyleLbl="node1" presStyleIdx="4" presStyleCnt="7"/>
      <dgm:spPr/>
    </dgm:pt>
    <dgm:pt modelId="{9853C3D5-B209-47B6-9F11-D4FF913D3C7F}" type="pres">
      <dgm:prSet presAssocID="{E078F39C-9B40-4614-888E-BABB606B50A4}" presName="dummy5a" presStyleCnt="0"/>
      <dgm:spPr/>
    </dgm:pt>
    <dgm:pt modelId="{C9E6BAE6-B2F1-4591-91BC-2D379A285C0A}" type="pres">
      <dgm:prSet presAssocID="{E078F39C-9B40-4614-888E-BABB606B50A4}" presName="dummy5b" presStyleCnt="0"/>
      <dgm:spPr/>
    </dgm:pt>
    <dgm:pt modelId="{74EAC57D-6B48-482A-B1D0-78AE33E57270}" type="pres">
      <dgm:prSet presAssocID="{E078F39C-9B40-4614-888E-BABB606B50A4}" presName="wedge5Tx" presStyleLbl="node1" presStyleIdx="4" presStyleCnt="7">
        <dgm:presLayoutVars>
          <dgm:chMax val="0"/>
          <dgm:chPref val="0"/>
          <dgm:bulletEnabled val="1"/>
        </dgm:presLayoutVars>
      </dgm:prSet>
      <dgm:spPr/>
    </dgm:pt>
    <dgm:pt modelId="{7318A813-8E8B-416A-B9BF-211046A7DF98}" type="pres">
      <dgm:prSet presAssocID="{E078F39C-9B40-4614-888E-BABB606B50A4}" presName="wedge6" presStyleLbl="node1" presStyleIdx="5" presStyleCnt="7"/>
      <dgm:spPr/>
    </dgm:pt>
    <dgm:pt modelId="{85B6F131-E2F9-4249-AAC8-DA8614AD5567}" type="pres">
      <dgm:prSet presAssocID="{E078F39C-9B40-4614-888E-BABB606B50A4}" presName="dummy6a" presStyleCnt="0"/>
      <dgm:spPr/>
    </dgm:pt>
    <dgm:pt modelId="{42DFADFF-7F40-434F-ABBE-E155587658E6}" type="pres">
      <dgm:prSet presAssocID="{E078F39C-9B40-4614-888E-BABB606B50A4}" presName="dummy6b" presStyleCnt="0"/>
      <dgm:spPr/>
    </dgm:pt>
    <dgm:pt modelId="{5BF791A6-7317-4364-9250-F90B299D1A97}" type="pres">
      <dgm:prSet presAssocID="{E078F39C-9B40-4614-888E-BABB606B50A4}" presName="wedge6Tx" presStyleLbl="node1" presStyleIdx="5" presStyleCnt="7">
        <dgm:presLayoutVars>
          <dgm:chMax val="0"/>
          <dgm:chPref val="0"/>
          <dgm:bulletEnabled val="1"/>
        </dgm:presLayoutVars>
      </dgm:prSet>
      <dgm:spPr/>
    </dgm:pt>
    <dgm:pt modelId="{A65F62BE-D036-4BF0-99AE-8F00FE0BA12B}" type="pres">
      <dgm:prSet presAssocID="{E078F39C-9B40-4614-888E-BABB606B50A4}" presName="wedge7" presStyleLbl="node1" presStyleIdx="6" presStyleCnt="7"/>
      <dgm:spPr/>
    </dgm:pt>
    <dgm:pt modelId="{47D40696-2AEB-4BFF-BDB3-89594C0119DF}" type="pres">
      <dgm:prSet presAssocID="{E078F39C-9B40-4614-888E-BABB606B50A4}" presName="dummy7a" presStyleCnt="0"/>
      <dgm:spPr/>
    </dgm:pt>
    <dgm:pt modelId="{A07F2941-84F4-426A-8C38-8F2B2C569E83}" type="pres">
      <dgm:prSet presAssocID="{E078F39C-9B40-4614-888E-BABB606B50A4}" presName="dummy7b" presStyleCnt="0"/>
      <dgm:spPr/>
    </dgm:pt>
    <dgm:pt modelId="{FC097CF9-628D-4B1D-9F40-B03CBE8A8C4A}" type="pres">
      <dgm:prSet presAssocID="{E078F39C-9B40-4614-888E-BABB606B50A4}" presName="wedge7Tx" presStyleLbl="node1" presStyleIdx="6" presStyleCnt="7">
        <dgm:presLayoutVars>
          <dgm:chMax val="0"/>
          <dgm:chPref val="0"/>
          <dgm:bulletEnabled val="1"/>
        </dgm:presLayoutVars>
      </dgm:prSet>
      <dgm:spPr/>
    </dgm:pt>
    <dgm:pt modelId="{CA5176CE-67EC-488A-BEB6-52E59CFE4ECA}" type="pres">
      <dgm:prSet presAssocID="{D39035AD-7D82-418D-8264-8691DB6E2616}" presName="arrowWedge1" presStyleLbl="fgSibTrans2D1" presStyleIdx="0" presStyleCnt="7"/>
      <dgm:spPr/>
    </dgm:pt>
    <dgm:pt modelId="{AF192DEE-2276-4DC0-86A4-40CF8E8863FC}" type="pres">
      <dgm:prSet presAssocID="{78E95F01-F0EB-4CD3-9964-C7A57718B392}" presName="arrowWedge2" presStyleLbl="fgSibTrans2D1" presStyleIdx="1" presStyleCnt="7"/>
      <dgm:spPr/>
    </dgm:pt>
    <dgm:pt modelId="{5057EACD-8E02-4845-B7EB-5C5CC6DB2363}" type="pres">
      <dgm:prSet presAssocID="{3319A563-7CC8-4E6F-AA4E-9B0DA7C918AC}" presName="arrowWedge3" presStyleLbl="fgSibTrans2D1" presStyleIdx="2" presStyleCnt="7"/>
      <dgm:spPr/>
    </dgm:pt>
    <dgm:pt modelId="{C6790189-B4BF-41BD-B934-DB718E96B26C}" type="pres">
      <dgm:prSet presAssocID="{D0109E01-1073-43E6-BF21-925E1D9CAC26}" presName="arrowWedge4" presStyleLbl="fgSibTrans2D1" presStyleIdx="3" presStyleCnt="7"/>
      <dgm:spPr/>
    </dgm:pt>
    <dgm:pt modelId="{2DCB35FA-E4DF-43A7-97C6-F5D3EDD12429}" type="pres">
      <dgm:prSet presAssocID="{22183CF4-39BA-4664-B643-A2203DAAAC09}" presName="arrowWedge5" presStyleLbl="fgSibTrans2D1" presStyleIdx="4" presStyleCnt="7"/>
      <dgm:spPr/>
    </dgm:pt>
    <dgm:pt modelId="{10EFE7B5-2BF1-4465-A75B-8CE545D4BDA2}" type="pres">
      <dgm:prSet presAssocID="{7893966C-91D5-4333-8EA3-9320AD817A9E}" presName="arrowWedge6" presStyleLbl="fgSibTrans2D1" presStyleIdx="5" presStyleCnt="7"/>
      <dgm:spPr/>
    </dgm:pt>
    <dgm:pt modelId="{8341778D-C5EF-4BEB-8CBD-E21333B77A26}" type="pres">
      <dgm:prSet presAssocID="{CB5816D7-4BAB-4ACA-A50F-D8D7CA536716}" presName="arrowWedge7" presStyleLbl="fgSibTrans2D1" presStyleIdx="6" presStyleCnt="7"/>
      <dgm:spPr/>
    </dgm:pt>
  </dgm:ptLst>
  <dgm:cxnLst>
    <dgm:cxn modelId="{79E64001-FE96-4517-B468-370F59B90214}" type="presOf" srcId="{C18EE752-905F-4392-82AD-35EC3DAE9C45}" destId="{74EAC57D-6B48-482A-B1D0-78AE33E57270}" srcOrd="1" destOrd="0" presId="urn:microsoft.com/office/officeart/2005/8/layout/cycle8"/>
    <dgm:cxn modelId="{191E430D-12BA-46D5-9F2E-94DE9E0FD6EC}" srcId="{E078F39C-9B40-4614-888E-BABB606B50A4}" destId="{EBA59702-E336-49B6-A1B2-7165CC9B2069}" srcOrd="5" destOrd="0" parTransId="{BFEC2CBB-A749-47A5-834E-04C2170D0662}" sibTransId="{7893966C-91D5-4333-8EA3-9320AD817A9E}"/>
    <dgm:cxn modelId="{BDC0B714-0C74-43C9-9667-3E69EB7D7DE6}" type="presOf" srcId="{E078F39C-9B40-4614-888E-BABB606B50A4}" destId="{930FA5DF-40D9-4D61-B269-D998AC55AF39}" srcOrd="0" destOrd="0" presId="urn:microsoft.com/office/officeart/2005/8/layout/cycle8"/>
    <dgm:cxn modelId="{939DE81F-21E7-4E0E-A604-B86C0BD852DE}" type="presOf" srcId="{FB947B45-E8C3-4533-814B-C825C6CBFABF}" destId="{88344F56-24C2-4A79-B561-F3AD493EF69F}" srcOrd="1" destOrd="0" presId="urn:microsoft.com/office/officeart/2005/8/layout/cycle8"/>
    <dgm:cxn modelId="{A6332720-5743-4505-BCAE-C8CDF3CBEACE}" type="presOf" srcId="{EBA59702-E336-49B6-A1B2-7165CC9B2069}" destId="{5BF791A6-7317-4364-9250-F90B299D1A97}" srcOrd="1" destOrd="0" presId="urn:microsoft.com/office/officeart/2005/8/layout/cycle8"/>
    <dgm:cxn modelId="{9A579B20-0CD2-402D-88BA-DE3AC6A55594}" type="presOf" srcId="{BC92E7B9-2FFC-4C48-9D95-A218E243D288}" destId="{084A84C3-CB1D-4970-9F7A-9242C854C223}" srcOrd="1" destOrd="0" presId="urn:microsoft.com/office/officeart/2005/8/layout/cycle8"/>
    <dgm:cxn modelId="{32A65631-F82A-4A5B-A9A8-9929F743B220}" type="presOf" srcId="{3A26296D-4E18-4514-83E6-4B7081353D83}" destId="{592F700A-1407-4ACE-A7B3-598B9C5A5407}" srcOrd="0" destOrd="0" presId="urn:microsoft.com/office/officeart/2005/8/layout/cycle8"/>
    <dgm:cxn modelId="{395BAE34-E396-46AB-8F80-82CCE8F7D3DD}" type="presOf" srcId="{1800ED41-3DEB-4751-87C6-1F69E5B1A939}" destId="{FC097CF9-628D-4B1D-9F40-B03CBE8A8C4A}" srcOrd="1" destOrd="0" presId="urn:microsoft.com/office/officeart/2005/8/layout/cycle8"/>
    <dgm:cxn modelId="{1761A24F-6FCE-49F6-B8A1-A9D17EC0AFE4}" type="presOf" srcId="{C18EE752-905F-4392-82AD-35EC3DAE9C45}" destId="{0FD85817-D0A1-4C51-AF30-D09709A0255D}" srcOrd="0" destOrd="0" presId="urn:microsoft.com/office/officeart/2005/8/layout/cycle8"/>
    <dgm:cxn modelId="{15DB1050-D2EB-4EA0-9DA2-56241D40B035}" srcId="{E078F39C-9B40-4614-888E-BABB606B50A4}" destId="{1800ED41-3DEB-4751-87C6-1F69E5B1A939}" srcOrd="6" destOrd="0" parTransId="{63E150E7-8A08-4328-A64D-0E5509B1CD79}" sibTransId="{CB5816D7-4BAB-4ACA-A50F-D8D7CA536716}"/>
    <dgm:cxn modelId="{A8E26559-6893-43F9-84C8-7A2F73453DB4}" srcId="{E078F39C-9B40-4614-888E-BABB606B50A4}" destId="{BC92E7B9-2FFC-4C48-9D95-A218E243D288}" srcOrd="2" destOrd="0" parTransId="{0441DC41-610C-4357-BE15-C36FE20735A6}" sibTransId="{3319A563-7CC8-4E6F-AA4E-9B0DA7C918AC}"/>
    <dgm:cxn modelId="{C337BA83-3E9D-45CB-A6F7-667079A53138}" type="presOf" srcId="{D3284C0C-91B9-4802-AE62-46A69E47C133}" destId="{22B671E6-A1FF-4F10-8987-6BDD3BFA4292}" srcOrd="1" destOrd="0" presId="urn:microsoft.com/office/officeart/2005/8/layout/cycle8"/>
    <dgm:cxn modelId="{039B0C96-F03F-4BB1-9183-E490A0AB9F43}" type="presOf" srcId="{3A26296D-4E18-4514-83E6-4B7081353D83}" destId="{AD249A4D-F9AF-4D56-ACFA-C5CF070CB66D}" srcOrd="1" destOrd="0" presId="urn:microsoft.com/office/officeart/2005/8/layout/cycle8"/>
    <dgm:cxn modelId="{8E719BAE-E788-476F-A133-4EC696F30620}" type="presOf" srcId="{D3284C0C-91B9-4802-AE62-46A69E47C133}" destId="{BB8DBC9F-D028-4E67-84E0-42EC477C1B1C}" srcOrd="0" destOrd="0" presId="urn:microsoft.com/office/officeart/2005/8/layout/cycle8"/>
    <dgm:cxn modelId="{B4F6B6AF-FF6A-4482-899E-0B43F9BA3060}" type="presOf" srcId="{BC92E7B9-2FFC-4C48-9D95-A218E243D288}" destId="{6FABF13B-9539-4F05-A41F-69DEEE92C274}" srcOrd="0" destOrd="0" presId="urn:microsoft.com/office/officeart/2005/8/layout/cycle8"/>
    <dgm:cxn modelId="{81AEE9B0-02BE-4BC9-99BF-9E05CA4C10D1}" type="presOf" srcId="{1800ED41-3DEB-4751-87C6-1F69E5B1A939}" destId="{A65F62BE-D036-4BF0-99AE-8F00FE0BA12B}" srcOrd="0" destOrd="0" presId="urn:microsoft.com/office/officeart/2005/8/layout/cycle8"/>
    <dgm:cxn modelId="{8D12DCB4-72D4-4809-9CDA-D93F890D4355}" srcId="{E078F39C-9B40-4614-888E-BABB606B50A4}" destId="{C18EE752-905F-4392-82AD-35EC3DAE9C45}" srcOrd="4" destOrd="0" parTransId="{06529163-C693-492F-A642-8F77055DEDB4}" sibTransId="{22183CF4-39BA-4664-B643-A2203DAAAC09}"/>
    <dgm:cxn modelId="{42CCF0B8-6967-4BA4-B893-7E89DAA8524D}" type="presOf" srcId="{EBA59702-E336-49B6-A1B2-7165CC9B2069}" destId="{7318A813-8E8B-416A-B9BF-211046A7DF98}" srcOrd="0" destOrd="0" presId="urn:microsoft.com/office/officeart/2005/8/layout/cycle8"/>
    <dgm:cxn modelId="{D2ABDBBE-0912-4C4E-814B-FB3998F168A5}" srcId="{E078F39C-9B40-4614-888E-BABB606B50A4}" destId="{3A26296D-4E18-4514-83E6-4B7081353D83}" srcOrd="0" destOrd="0" parTransId="{6F28E6E1-A330-4788-890A-154CE8066DB0}" sibTransId="{D39035AD-7D82-418D-8264-8691DB6E2616}"/>
    <dgm:cxn modelId="{0502FBC5-310E-4779-B3A7-C15AE2AD4210}" srcId="{E078F39C-9B40-4614-888E-BABB606B50A4}" destId="{D3284C0C-91B9-4802-AE62-46A69E47C133}" srcOrd="1" destOrd="0" parTransId="{38C1EC71-8933-426D-897F-329E75EC2DE5}" sibTransId="{78E95F01-F0EB-4CD3-9964-C7A57718B392}"/>
    <dgm:cxn modelId="{505323CE-017D-4B19-BF28-00C1E1582C39}" type="presOf" srcId="{FB947B45-E8C3-4533-814B-C825C6CBFABF}" destId="{DCCE7C45-7DA0-4788-A661-D5E5AF2A1E88}" srcOrd="0" destOrd="0" presId="urn:microsoft.com/office/officeart/2005/8/layout/cycle8"/>
    <dgm:cxn modelId="{7816EADE-7726-4B9E-8B2B-2262F02A285B}" srcId="{E078F39C-9B40-4614-888E-BABB606B50A4}" destId="{FB947B45-E8C3-4533-814B-C825C6CBFABF}" srcOrd="3" destOrd="0" parTransId="{CC2034ED-2B9A-47D1-89AC-FF86B7E4ADB1}" sibTransId="{D0109E01-1073-43E6-BF21-925E1D9CAC26}"/>
    <dgm:cxn modelId="{339FB134-B826-40B2-9B9E-F5DCF951C6FC}" type="presParOf" srcId="{930FA5DF-40D9-4D61-B269-D998AC55AF39}" destId="{592F700A-1407-4ACE-A7B3-598B9C5A5407}" srcOrd="0" destOrd="0" presId="urn:microsoft.com/office/officeart/2005/8/layout/cycle8"/>
    <dgm:cxn modelId="{DDFE2B47-DCDA-4670-86D9-4C6E3CBB42FC}" type="presParOf" srcId="{930FA5DF-40D9-4D61-B269-D998AC55AF39}" destId="{091B4953-4B49-4C84-8F5D-968195C1A44D}" srcOrd="1" destOrd="0" presId="urn:microsoft.com/office/officeart/2005/8/layout/cycle8"/>
    <dgm:cxn modelId="{B4E74499-5D41-48F3-91C6-8AD7298D062D}" type="presParOf" srcId="{930FA5DF-40D9-4D61-B269-D998AC55AF39}" destId="{F9871A93-82C9-4C67-91C4-351F4C873433}" srcOrd="2" destOrd="0" presId="urn:microsoft.com/office/officeart/2005/8/layout/cycle8"/>
    <dgm:cxn modelId="{011D0394-433A-49CD-8EB7-CFD20E4DF568}" type="presParOf" srcId="{930FA5DF-40D9-4D61-B269-D998AC55AF39}" destId="{AD249A4D-F9AF-4D56-ACFA-C5CF070CB66D}" srcOrd="3" destOrd="0" presId="urn:microsoft.com/office/officeart/2005/8/layout/cycle8"/>
    <dgm:cxn modelId="{B9B83DC5-34AD-420D-B637-B774023034C9}" type="presParOf" srcId="{930FA5DF-40D9-4D61-B269-D998AC55AF39}" destId="{BB8DBC9F-D028-4E67-84E0-42EC477C1B1C}" srcOrd="4" destOrd="0" presId="urn:microsoft.com/office/officeart/2005/8/layout/cycle8"/>
    <dgm:cxn modelId="{6A4ACB29-9B81-4631-8DDA-77A60B453BDB}" type="presParOf" srcId="{930FA5DF-40D9-4D61-B269-D998AC55AF39}" destId="{2B0AE7B7-6E61-41FC-8E0B-A3564C729F47}" srcOrd="5" destOrd="0" presId="urn:microsoft.com/office/officeart/2005/8/layout/cycle8"/>
    <dgm:cxn modelId="{5CF0E2D0-1923-41C0-8A75-37D3504B570C}" type="presParOf" srcId="{930FA5DF-40D9-4D61-B269-D998AC55AF39}" destId="{3E42F960-2976-420F-A6EB-FBF95CE287D7}" srcOrd="6" destOrd="0" presId="urn:microsoft.com/office/officeart/2005/8/layout/cycle8"/>
    <dgm:cxn modelId="{3E377111-B072-4D54-842F-37C9BB3DC541}" type="presParOf" srcId="{930FA5DF-40D9-4D61-B269-D998AC55AF39}" destId="{22B671E6-A1FF-4F10-8987-6BDD3BFA4292}" srcOrd="7" destOrd="0" presId="urn:microsoft.com/office/officeart/2005/8/layout/cycle8"/>
    <dgm:cxn modelId="{04006124-D132-40FC-8108-3D8E3473B1F7}" type="presParOf" srcId="{930FA5DF-40D9-4D61-B269-D998AC55AF39}" destId="{6FABF13B-9539-4F05-A41F-69DEEE92C274}" srcOrd="8" destOrd="0" presId="urn:microsoft.com/office/officeart/2005/8/layout/cycle8"/>
    <dgm:cxn modelId="{E337A383-74F3-45A7-8BC7-6F395A77A200}" type="presParOf" srcId="{930FA5DF-40D9-4D61-B269-D998AC55AF39}" destId="{C0C62DF5-3EF2-4BF1-A52F-662916055765}" srcOrd="9" destOrd="0" presId="urn:microsoft.com/office/officeart/2005/8/layout/cycle8"/>
    <dgm:cxn modelId="{14037480-3BE3-46D0-AC7F-CD048B90A8FB}" type="presParOf" srcId="{930FA5DF-40D9-4D61-B269-D998AC55AF39}" destId="{3521193C-6582-49D6-8118-20D5FF49F98F}" srcOrd="10" destOrd="0" presId="urn:microsoft.com/office/officeart/2005/8/layout/cycle8"/>
    <dgm:cxn modelId="{967C83C4-A4CD-4BAC-8A2C-F4DB228A1F5E}" type="presParOf" srcId="{930FA5DF-40D9-4D61-B269-D998AC55AF39}" destId="{084A84C3-CB1D-4970-9F7A-9242C854C223}" srcOrd="11" destOrd="0" presId="urn:microsoft.com/office/officeart/2005/8/layout/cycle8"/>
    <dgm:cxn modelId="{3D267095-6350-419C-B589-30272768226D}" type="presParOf" srcId="{930FA5DF-40D9-4D61-B269-D998AC55AF39}" destId="{DCCE7C45-7DA0-4788-A661-D5E5AF2A1E88}" srcOrd="12" destOrd="0" presId="urn:microsoft.com/office/officeart/2005/8/layout/cycle8"/>
    <dgm:cxn modelId="{B6A5B803-BCB4-4D39-8384-4B318C202E38}" type="presParOf" srcId="{930FA5DF-40D9-4D61-B269-D998AC55AF39}" destId="{33C009EB-62D8-479F-826A-97FC69A23D94}" srcOrd="13" destOrd="0" presId="urn:microsoft.com/office/officeart/2005/8/layout/cycle8"/>
    <dgm:cxn modelId="{B17F7B56-D6D8-4694-A5FF-2FA8DBB21F48}" type="presParOf" srcId="{930FA5DF-40D9-4D61-B269-D998AC55AF39}" destId="{2E8D8647-E5EF-4A45-A769-E7445E4B1E24}" srcOrd="14" destOrd="0" presId="urn:microsoft.com/office/officeart/2005/8/layout/cycle8"/>
    <dgm:cxn modelId="{83F4938E-BCE5-42D4-87BA-2DD5EEA06D28}" type="presParOf" srcId="{930FA5DF-40D9-4D61-B269-D998AC55AF39}" destId="{88344F56-24C2-4A79-B561-F3AD493EF69F}" srcOrd="15" destOrd="0" presId="urn:microsoft.com/office/officeart/2005/8/layout/cycle8"/>
    <dgm:cxn modelId="{FE8E8EF0-6B70-4E3A-8335-7FCA03772F7F}" type="presParOf" srcId="{930FA5DF-40D9-4D61-B269-D998AC55AF39}" destId="{0FD85817-D0A1-4C51-AF30-D09709A0255D}" srcOrd="16" destOrd="0" presId="urn:microsoft.com/office/officeart/2005/8/layout/cycle8"/>
    <dgm:cxn modelId="{3309BA57-A3DA-47E1-95A4-9794DC43A33C}" type="presParOf" srcId="{930FA5DF-40D9-4D61-B269-D998AC55AF39}" destId="{9853C3D5-B209-47B6-9F11-D4FF913D3C7F}" srcOrd="17" destOrd="0" presId="urn:microsoft.com/office/officeart/2005/8/layout/cycle8"/>
    <dgm:cxn modelId="{8377E4B8-C0BF-42C8-98F4-AB06DE87FA91}" type="presParOf" srcId="{930FA5DF-40D9-4D61-B269-D998AC55AF39}" destId="{C9E6BAE6-B2F1-4591-91BC-2D379A285C0A}" srcOrd="18" destOrd="0" presId="urn:microsoft.com/office/officeart/2005/8/layout/cycle8"/>
    <dgm:cxn modelId="{CC6EBBFC-7917-4A15-8F28-56AC0706B32D}" type="presParOf" srcId="{930FA5DF-40D9-4D61-B269-D998AC55AF39}" destId="{74EAC57D-6B48-482A-B1D0-78AE33E57270}" srcOrd="19" destOrd="0" presId="urn:microsoft.com/office/officeart/2005/8/layout/cycle8"/>
    <dgm:cxn modelId="{B2C1C6BE-A8BE-4122-B58E-CF8EEC09BD46}" type="presParOf" srcId="{930FA5DF-40D9-4D61-B269-D998AC55AF39}" destId="{7318A813-8E8B-416A-B9BF-211046A7DF98}" srcOrd="20" destOrd="0" presId="urn:microsoft.com/office/officeart/2005/8/layout/cycle8"/>
    <dgm:cxn modelId="{13359F33-279E-4879-86B0-323FAD22890D}" type="presParOf" srcId="{930FA5DF-40D9-4D61-B269-D998AC55AF39}" destId="{85B6F131-E2F9-4249-AAC8-DA8614AD5567}" srcOrd="21" destOrd="0" presId="urn:microsoft.com/office/officeart/2005/8/layout/cycle8"/>
    <dgm:cxn modelId="{1A638611-A290-4CA7-BD83-B1A5F5FC13B8}" type="presParOf" srcId="{930FA5DF-40D9-4D61-B269-D998AC55AF39}" destId="{42DFADFF-7F40-434F-ABBE-E155587658E6}" srcOrd="22" destOrd="0" presId="urn:microsoft.com/office/officeart/2005/8/layout/cycle8"/>
    <dgm:cxn modelId="{F7396538-7D38-4109-AC86-98D6B2661FFE}" type="presParOf" srcId="{930FA5DF-40D9-4D61-B269-D998AC55AF39}" destId="{5BF791A6-7317-4364-9250-F90B299D1A97}" srcOrd="23" destOrd="0" presId="urn:microsoft.com/office/officeart/2005/8/layout/cycle8"/>
    <dgm:cxn modelId="{D9651FBB-D4B2-458A-8830-29F9ECA672A7}" type="presParOf" srcId="{930FA5DF-40D9-4D61-B269-D998AC55AF39}" destId="{A65F62BE-D036-4BF0-99AE-8F00FE0BA12B}" srcOrd="24" destOrd="0" presId="urn:microsoft.com/office/officeart/2005/8/layout/cycle8"/>
    <dgm:cxn modelId="{75818752-F6E6-4E32-A665-531AD371FA08}" type="presParOf" srcId="{930FA5DF-40D9-4D61-B269-D998AC55AF39}" destId="{47D40696-2AEB-4BFF-BDB3-89594C0119DF}" srcOrd="25" destOrd="0" presId="urn:microsoft.com/office/officeart/2005/8/layout/cycle8"/>
    <dgm:cxn modelId="{EEF6F462-AC8F-417C-BDF8-28A5AD9F0745}" type="presParOf" srcId="{930FA5DF-40D9-4D61-B269-D998AC55AF39}" destId="{A07F2941-84F4-426A-8C38-8F2B2C569E83}" srcOrd="26" destOrd="0" presId="urn:microsoft.com/office/officeart/2005/8/layout/cycle8"/>
    <dgm:cxn modelId="{B0531E14-5DB4-4DAC-9835-229241C84E89}" type="presParOf" srcId="{930FA5DF-40D9-4D61-B269-D998AC55AF39}" destId="{FC097CF9-628D-4B1D-9F40-B03CBE8A8C4A}" srcOrd="27" destOrd="0" presId="urn:microsoft.com/office/officeart/2005/8/layout/cycle8"/>
    <dgm:cxn modelId="{A11CB9DB-362D-4151-B196-D445B9989CBC}" type="presParOf" srcId="{930FA5DF-40D9-4D61-B269-D998AC55AF39}" destId="{CA5176CE-67EC-488A-BEB6-52E59CFE4ECA}" srcOrd="28" destOrd="0" presId="urn:microsoft.com/office/officeart/2005/8/layout/cycle8"/>
    <dgm:cxn modelId="{85D6A6EC-AF9D-4EA0-BF45-443138E895C3}" type="presParOf" srcId="{930FA5DF-40D9-4D61-B269-D998AC55AF39}" destId="{AF192DEE-2276-4DC0-86A4-40CF8E8863FC}" srcOrd="29" destOrd="0" presId="urn:microsoft.com/office/officeart/2005/8/layout/cycle8"/>
    <dgm:cxn modelId="{206B89E2-243F-4D68-A603-B8EBB7E0A5DD}" type="presParOf" srcId="{930FA5DF-40D9-4D61-B269-D998AC55AF39}" destId="{5057EACD-8E02-4845-B7EB-5C5CC6DB2363}" srcOrd="30" destOrd="0" presId="urn:microsoft.com/office/officeart/2005/8/layout/cycle8"/>
    <dgm:cxn modelId="{4BA3B058-A758-4C12-96B2-C9CBB762F8CE}" type="presParOf" srcId="{930FA5DF-40D9-4D61-B269-D998AC55AF39}" destId="{C6790189-B4BF-41BD-B934-DB718E96B26C}" srcOrd="31" destOrd="0" presId="urn:microsoft.com/office/officeart/2005/8/layout/cycle8"/>
    <dgm:cxn modelId="{96FA0E07-1829-4592-862C-F660BC86298B}" type="presParOf" srcId="{930FA5DF-40D9-4D61-B269-D998AC55AF39}" destId="{2DCB35FA-E4DF-43A7-97C6-F5D3EDD12429}" srcOrd="32" destOrd="0" presId="urn:microsoft.com/office/officeart/2005/8/layout/cycle8"/>
    <dgm:cxn modelId="{0B87E108-D0F8-4210-82B0-56A65E7354B0}" type="presParOf" srcId="{930FA5DF-40D9-4D61-B269-D998AC55AF39}" destId="{10EFE7B5-2BF1-4465-A75B-8CE545D4BDA2}" srcOrd="33" destOrd="0" presId="urn:microsoft.com/office/officeart/2005/8/layout/cycle8"/>
    <dgm:cxn modelId="{D02F6D74-7440-474C-B1E7-CEF2C9CFB7F4}" type="presParOf" srcId="{930FA5DF-40D9-4D61-B269-D998AC55AF39}" destId="{8341778D-C5EF-4BEB-8CBD-E21333B77A26}" srcOrd="3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AA6B0A-0E50-4325-A877-AD129D9B1197}" type="doc">
      <dgm:prSet loTypeId="urn:microsoft.com/office/officeart/2005/8/layout/vList5" loCatId="list" qsTypeId="urn:microsoft.com/office/officeart/2005/8/quickstyle/simple5" qsCatId="simple" csTypeId="urn:microsoft.com/office/officeart/2005/8/colors/colorful2" csCatId="colorful" phldr="1"/>
      <dgm:spPr/>
      <dgm:t>
        <a:bodyPr/>
        <a:lstStyle/>
        <a:p>
          <a:endParaRPr lang="ru-RU"/>
        </a:p>
      </dgm:t>
    </dgm:pt>
    <dgm:pt modelId="{87DFA7B1-EBAE-4C76-AF0F-F356CB12B0C8}">
      <dgm:prSet phldrT="[Текст]"/>
      <dgm:spPr/>
      <dgm:t>
        <a:bodyPr/>
        <a:lstStyle/>
        <a:p>
          <a:r>
            <a:rPr lang="ru-RU" dirty="0"/>
            <a:t>Что оценивать?</a:t>
          </a:r>
        </a:p>
      </dgm:t>
    </dgm:pt>
    <dgm:pt modelId="{5194749E-B809-49A4-977E-5332CD033DED}" type="parTrans" cxnId="{99DE4970-B7AA-46A3-B778-3979B7E70363}">
      <dgm:prSet/>
      <dgm:spPr/>
      <dgm:t>
        <a:bodyPr/>
        <a:lstStyle/>
        <a:p>
          <a:endParaRPr lang="ru-RU"/>
        </a:p>
      </dgm:t>
    </dgm:pt>
    <dgm:pt modelId="{8DADEE42-0D11-440D-91FC-72A031A3DEFE}" type="sibTrans" cxnId="{99DE4970-B7AA-46A3-B778-3979B7E70363}">
      <dgm:prSet/>
      <dgm:spPr/>
      <dgm:t>
        <a:bodyPr/>
        <a:lstStyle/>
        <a:p>
          <a:endParaRPr lang="ru-RU"/>
        </a:p>
      </dgm:t>
    </dgm:pt>
    <dgm:pt modelId="{4B94CB20-41C8-423E-8035-96DBC1FCA535}">
      <dgm:prSet phldrT="[Текст]"/>
      <dgm:spPr/>
      <dgm:t>
        <a:bodyPr/>
        <a:lstStyle/>
        <a:p>
          <a:r>
            <a:rPr lang="ru-RU" dirty="0"/>
            <a:t>Цель, объект мониторинга, критерии</a:t>
          </a:r>
        </a:p>
      </dgm:t>
    </dgm:pt>
    <dgm:pt modelId="{FBAE6CFD-828D-4474-8AA8-1B9D3D836B65}" type="parTrans" cxnId="{C0FD3214-D6A9-43CD-A57C-908CAAF71538}">
      <dgm:prSet/>
      <dgm:spPr/>
      <dgm:t>
        <a:bodyPr/>
        <a:lstStyle/>
        <a:p>
          <a:endParaRPr lang="ru-RU"/>
        </a:p>
      </dgm:t>
    </dgm:pt>
    <dgm:pt modelId="{7A3EE24D-07A0-4DAD-9632-1FBE0883B963}" type="sibTrans" cxnId="{C0FD3214-D6A9-43CD-A57C-908CAAF71538}">
      <dgm:prSet/>
      <dgm:spPr/>
      <dgm:t>
        <a:bodyPr/>
        <a:lstStyle/>
        <a:p>
          <a:endParaRPr lang="ru-RU"/>
        </a:p>
      </dgm:t>
    </dgm:pt>
    <dgm:pt modelId="{F6B86C80-5498-4F64-B882-C3163B59ADD2}">
      <dgm:prSet phldrT="[Текст]"/>
      <dgm:spPr/>
      <dgm:t>
        <a:bodyPr/>
        <a:lstStyle/>
        <a:p>
          <a:r>
            <a:rPr lang="ru-RU" dirty="0"/>
            <a:t>Как оценивать?</a:t>
          </a:r>
        </a:p>
      </dgm:t>
    </dgm:pt>
    <dgm:pt modelId="{84A21959-726D-4FAC-B952-C519C70C8AE8}" type="parTrans" cxnId="{561E4FF3-8C83-4C96-AEC9-077A1F167A06}">
      <dgm:prSet/>
      <dgm:spPr/>
      <dgm:t>
        <a:bodyPr/>
        <a:lstStyle/>
        <a:p>
          <a:endParaRPr lang="ru-RU"/>
        </a:p>
      </dgm:t>
    </dgm:pt>
    <dgm:pt modelId="{4806D7B8-DB7F-4F92-995A-709C1D182BB1}" type="sibTrans" cxnId="{561E4FF3-8C83-4C96-AEC9-077A1F167A06}">
      <dgm:prSet/>
      <dgm:spPr/>
      <dgm:t>
        <a:bodyPr/>
        <a:lstStyle/>
        <a:p>
          <a:endParaRPr lang="ru-RU"/>
        </a:p>
      </dgm:t>
    </dgm:pt>
    <dgm:pt modelId="{194C0CB9-ADBA-4240-8DB1-9078F7B55C7B}">
      <dgm:prSet phldrT="[Текст]"/>
      <dgm:spPr/>
      <dgm:t>
        <a:bodyPr/>
        <a:lstStyle/>
        <a:p>
          <a:r>
            <a:rPr lang="ru-RU" dirty="0"/>
            <a:t>Диагностический инструментарий</a:t>
          </a:r>
        </a:p>
      </dgm:t>
    </dgm:pt>
    <dgm:pt modelId="{69EAE29A-79ED-445A-9523-FCC48813319E}" type="parTrans" cxnId="{AE46CFC9-0453-469E-B266-F30DD39A42D6}">
      <dgm:prSet/>
      <dgm:spPr/>
      <dgm:t>
        <a:bodyPr/>
        <a:lstStyle/>
        <a:p>
          <a:endParaRPr lang="ru-RU"/>
        </a:p>
      </dgm:t>
    </dgm:pt>
    <dgm:pt modelId="{A7AE4E00-50B0-4D24-8BBF-4F003B163B41}" type="sibTrans" cxnId="{AE46CFC9-0453-469E-B266-F30DD39A42D6}">
      <dgm:prSet/>
      <dgm:spPr/>
      <dgm:t>
        <a:bodyPr/>
        <a:lstStyle/>
        <a:p>
          <a:endParaRPr lang="ru-RU"/>
        </a:p>
      </dgm:t>
    </dgm:pt>
    <dgm:pt modelId="{7EE5A0F2-B460-4915-BE5C-36374E3BAF9D}">
      <dgm:prSet phldrT="[Текст]"/>
      <dgm:spPr/>
      <dgm:t>
        <a:bodyPr/>
        <a:lstStyle/>
        <a:p>
          <a:r>
            <a:rPr lang="ru-RU" dirty="0"/>
            <a:t>Кто оценивает?</a:t>
          </a:r>
        </a:p>
      </dgm:t>
    </dgm:pt>
    <dgm:pt modelId="{A55EC345-5672-47B7-BDE2-87C3FF3D2329}" type="parTrans" cxnId="{0B9853A4-1219-4486-A54D-FFF8D314F96C}">
      <dgm:prSet/>
      <dgm:spPr/>
      <dgm:t>
        <a:bodyPr/>
        <a:lstStyle/>
        <a:p>
          <a:endParaRPr lang="ru-RU"/>
        </a:p>
      </dgm:t>
    </dgm:pt>
    <dgm:pt modelId="{136B647A-DAA1-4324-95DA-5134A7B14E3E}" type="sibTrans" cxnId="{0B9853A4-1219-4486-A54D-FFF8D314F96C}">
      <dgm:prSet/>
      <dgm:spPr/>
      <dgm:t>
        <a:bodyPr/>
        <a:lstStyle/>
        <a:p>
          <a:endParaRPr lang="ru-RU"/>
        </a:p>
      </dgm:t>
    </dgm:pt>
    <dgm:pt modelId="{EF99A259-172F-4B29-9D19-4C89EF5344D2}">
      <dgm:prSet phldrT="[Текст]"/>
      <dgm:spPr/>
      <dgm:t>
        <a:bodyPr/>
        <a:lstStyle/>
        <a:p>
          <a:r>
            <a:rPr lang="ru-RU" dirty="0"/>
            <a:t>Педагог + психолог +специалисты…</a:t>
          </a:r>
        </a:p>
      </dgm:t>
    </dgm:pt>
    <dgm:pt modelId="{2FDB2F91-1E59-4752-A6EB-F68987ADCAB2}" type="parTrans" cxnId="{EF8F09AB-4393-465A-B881-4DC63F582800}">
      <dgm:prSet/>
      <dgm:spPr/>
      <dgm:t>
        <a:bodyPr/>
        <a:lstStyle/>
        <a:p>
          <a:endParaRPr lang="ru-RU"/>
        </a:p>
      </dgm:t>
    </dgm:pt>
    <dgm:pt modelId="{CC0081A6-5C53-4A0C-A370-AB19BF9FAA79}" type="sibTrans" cxnId="{EF8F09AB-4393-465A-B881-4DC63F582800}">
      <dgm:prSet/>
      <dgm:spPr/>
      <dgm:t>
        <a:bodyPr/>
        <a:lstStyle/>
        <a:p>
          <a:endParaRPr lang="ru-RU"/>
        </a:p>
      </dgm:t>
    </dgm:pt>
    <dgm:pt modelId="{CAAAB65D-31B7-4C80-999C-BB45700C2994}">
      <dgm:prSet/>
      <dgm:spPr/>
      <dgm:t>
        <a:bodyPr/>
        <a:lstStyle/>
        <a:p>
          <a:r>
            <a:rPr lang="ru-RU" dirty="0"/>
            <a:t>Когда оценивает?</a:t>
          </a:r>
        </a:p>
      </dgm:t>
    </dgm:pt>
    <dgm:pt modelId="{802F82F7-62B2-4D5F-A7CF-2C7DAD034A70}" type="parTrans" cxnId="{BC923C0C-8803-4B9C-BEF5-9BEBBEE69525}">
      <dgm:prSet/>
      <dgm:spPr/>
      <dgm:t>
        <a:bodyPr/>
        <a:lstStyle/>
        <a:p>
          <a:endParaRPr lang="ru-RU"/>
        </a:p>
      </dgm:t>
    </dgm:pt>
    <dgm:pt modelId="{AFC48518-7E09-412C-A8DF-B9E16D0BC690}" type="sibTrans" cxnId="{BC923C0C-8803-4B9C-BEF5-9BEBBEE69525}">
      <dgm:prSet/>
      <dgm:spPr/>
      <dgm:t>
        <a:bodyPr/>
        <a:lstStyle/>
        <a:p>
          <a:endParaRPr lang="ru-RU"/>
        </a:p>
      </dgm:t>
    </dgm:pt>
    <dgm:pt modelId="{D4E717A8-A5F7-48D3-91DA-9A49C1075D0C}">
      <dgm:prSet/>
      <dgm:spPr/>
      <dgm:t>
        <a:bodyPr/>
        <a:lstStyle/>
        <a:p>
          <a:endParaRPr lang="ru-RU" dirty="0"/>
        </a:p>
      </dgm:t>
    </dgm:pt>
    <dgm:pt modelId="{D64E55A0-1FDA-4CAB-8DAA-E77C82589ECD}" type="parTrans" cxnId="{2BD7A880-C181-43B4-89BE-D138316B8F9E}">
      <dgm:prSet/>
      <dgm:spPr/>
      <dgm:t>
        <a:bodyPr/>
        <a:lstStyle/>
        <a:p>
          <a:endParaRPr lang="ru-RU"/>
        </a:p>
      </dgm:t>
    </dgm:pt>
    <dgm:pt modelId="{50DEC284-596F-4722-A2F5-5C4D945D58C1}" type="sibTrans" cxnId="{2BD7A880-C181-43B4-89BE-D138316B8F9E}">
      <dgm:prSet/>
      <dgm:spPr/>
      <dgm:t>
        <a:bodyPr/>
        <a:lstStyle/>
        <a:p>
          <a:endParaRPr lang="ru-RU"/>
        </a:p>
      </dgm:t>
    </dgm:pt>
    <dgm:pt modelId="{DC1FC388-2429-4F2D-8B3F-98C54FDA3547}">
      <dgm:prSet/>
      <dgm:spPr/>
      <dgm:t>
        <a:bodyPr/>
        <a:lstStyle/>
        <a:p>
          <a:r>
            <a:rPr lang="ru-RU" dirty="0"/>
            <a:t>Периодичность (частота)</a:t>
          </a:r>
        </a:p>
      </dgm:t>
    </dgm:pt>
    <dgm:pt modelId="{D8629DFA-CE16-4EE1-B8AF-B13479A2E26C}" type="parTrans" cxnId="{C88B82D0-BB66-403A-A43E-372496024B16}">
      <dgm:prSet/>
      <dgm:spPr/>
      <dgm:t>
        <a:bodyPr/>
        <a:lstStyle/>
        <a:p>
          <a:endParaRPr lang="ru-RU"/>
        </a:p>
      </dgm:t>
    </dgm:pt>
    <dgm:pt modelId="{6F62255D-D20B-412F-A09B-AAA7DF513359}" type="sibTrans" cxnId="{C88B82D0-BB66-403A-A43E-372496024B16}">
      <dgm:prSet/>
      <dgm:spPr/>
      <dgm:t>
        <a:bodyPr/>
        <a:lstStyle/>
        <a:p>
          <a:endParaRPr lang="ru-RU"/>
        </a:p>
      </dgm:t>
    </dgm:pt>
    <dgm:pt modelId="{645867CC-4C88-4148-8F07-E0FCCC6E048B}">
      <dgm:prSet/>
      <dgm:spPr/>
      <dgm:t>
        <a:bodyPr/>
        <a:lstStyle/>
        <a:p>
          <a:r>
            <a:rPr lang="ru-RU" dirty="0"/>
            <a:t>Где фиксировать результаты?</a:t>
          </a:r>
        </a:p>
      </dgm:t>
    </dgm:pt>
    <dgm:pt modelId="{3D7498C7-0C4B-4E7E-8350-2409AFB83A77}" type="parTrans" cxnId="{7EC5070F-33EA-4C46-9F11-A7DD57A2CDF6}">
      <dgm:prSet/>
      <dgm:spPr/>
      <dgm:t>
        <a:bodyPr/>
        <a:lstStyle/>
        <a:p>
          <a:endParaRPr lang="ru-RU"/>
        </a:p>
      </dgm:t>
    </dgm:pt>
    <dgm:pt modelId="{6AADB75C-DC88-429D-A2D0-4DFD3B3894E9}" type="sibTrans" cxnId="{7EC5070F-33EA-4C46-9F11-A7DD57A2CDF6}">
      <dgm:prSet/>
      <dgm:spPr/>
      <dgm:t>
        <a:bodyPr/>
        <a:lstStyle/>
        <a:p>
          <a:endParaRPr lang="ru-RU"/>
        </a:p>
      </dgm:t>
    </dgm:pt>
    <dgm:pt modelId="{125717EE-7C67-4915-A853-5FC9EB85F1E1}">
      <dgm:prSet/>
      <dgm:spPr/>
      <dgm:t>
        <a:bodyPr/>
        <a:lstStyle/>
        <a:p>
          <a:r>
            <a:rPr lang="ru-RU" dirty="0"/>
            <a:t>Протоколы / карты</a:t>
          </a:r>
        </a:p>
      </dgm:t>
    </dgm:pt>
    <dgm:pt modelId="{DD62CF48-64B0-4F12-8508-8603C774569E}" type="parTrans" cxnId="{DFF6A145-9366-4D0B-955A-B4CB01C22D8F}">
      <dgm:prSet/>
      <dgm:spPr/>
      <dgm:t>
        <a:bodyPr/>
        <a:lstStyle/>
        <a:p>
          <a:endParaRPr lang="ru-RU"/>
        </a:p>
      </dgm:t>
    </dgm:pt>
    <dgm:pt modelId="{9A592A98-F181-4ACD-B879-C0698204E597}" type="sibTrans" cxnId="{DFF6A145-9366-4D0B-955A-B4CB01C22D8F}">
      <dgm:prSet/>
      <dgm:spPr/>
      <dgm:t>
        <a:bodyPr/>
        <a:lstStyle/>
        <a:p>
          <a:endParaRPr lang="ru-RU"/>
        </a:p>
      </dgm:t>
    </dgm:pt>
    <dgm:pt modelId="{17C139BE-BEAA-4CC3-9477-43ADB695FAC1}">
      <dgm:prSet/>
      <dgm:spPr/>
      <dgm:t>
        <a:bodyPr/>
        <a:lstStyle/>
        <a:p>
          <a:r>
            <a:rPr lang="ru-RU" dirty="0"/>
            <a:t>Зачем оценивать?</a:t>
          </a:r>
        </a:p>
      </dgm:t>
    </dgm:pt>
    <dgm:pt modelId="{35DB595C-0003-41DC-8D46-9B5B63786C29}" type="parTrans" cxnId="{25C8A899-0A54-4B4A-B540-EE5A637E3BA2}">
      <dgm:prSet/>
      <dgm:spPr/>
      <dgm:t>
        <a:bodyPr/>
        <a:lstStyle/>
        <a:p>
          <a:endParaRPr lang="ru-RU"/>
        </a:p>
      </dgm:t>
    </dgm:pt>
    <dgm:pt modelId="{C8C35716-8553-4A45-A13C-A0CF6C945B73}" type="sibTrans" cxnId="{25C8A899-0A54-4B4A-B540-EE5A637E3BA2}">
      <dgm:prSet/>
      <dgm:spPr/>
      <dgm:t>
        <a:bodyPr/>
        <a:lstStyle/>
        <a:p>
          <a:endParaRPr lang="ru-RU"/>
        </a:p>
      </dgm:t>
    </dgm:pt>
    <dgm:pt modelId="{0CBC1ECF-A414-4DEC-B7A0-2C8DEBFEDD2A}">
      <dgm:prSet/>
      <dgm:spPr/>
      <dgm:t>
        <a:bodyPr/>
        <a:lstStyle/>
        <a:p>
          <a:r>
            <a:rPr lang="ru-RU" dirty="0"/>
            <a:t>Оптимальное построение образовательной работы с дошкольниками</a:t>
          </a:r>
        </a:p>
      </dgm:t>
    </dgm:pt>
    <dgm:pt modelId="{2C26760E-AC64-44A4-8B15-7633ADDCB90A}" type="parTrans" cxnId="{A029695A-E693-4057-98C6-F83F50775AC6}">
      <dgm:prSet/>
      <dgm:spPr/>
      <dgm:t>
        <a:bodyPr/>
        <a:lstStyle/>
        <a:p>
          <a:endParaRPr lang="ru-RU"/>
        </a:p>
      </dgm:t>
    </dgm:pt>
    <dgm:pt modelId="{85B412C8-4537-4D4E-9ACF-92631A8047BA}" type="sibTrans" cxnId="{A029695A-E693-4057-98C6-F83F50775AC6}">
      <dgm:prSet/>
      <dgm:spPr/>
      <dgm:t>
        <a:bodyPr/>
        <a:lstStyle/>
        <a:p>
          <a:endParaRPr lang="ru-RU"/>
        </a:p>
      </dgm:t>
    </dgm:pt>
    <dgm:pt modelId="{A6F1EAEF-602F-44D7-AF90-6979BCCE9E80}" type="pres">
      <dgm:prSet presAssocID="{9DAA6B0A-0E50-4325-A877-AD129D9B1197}" presName="Name0" presStyleCnt="0">
        <dgm:presLayoutVars>
          <dgm:dir/>
          <dgm:animLvl val="lvl"/>
          <dgm:resizeHandles val="exact"/>
        </dgm:presLayoutVars>
      </dgm:prSet>
      <dgm:spPr/>
    </dgm:pt>
    <dgm:pt modelId="{71AD03CE-D4DE-48E2-9396-F193C4510229}" type="pres">
      <dgm:prSet presAssocID="{87DFA7B1-EBAE-4C76-AF0F-F356CB12B0C8}" presName="linNode" presStyleCnt="0"/>
      <dgm:spPr/>
    </dgm:pt>
    <dgm:pt modelId="{DA515F98-8E79-4373-99B4-6ECF0BD1C6C1}" type="pres">
      <dgm:prSet presAssocID="{87DFA7B1-EBAE-4C76-AF0F-F356CB12B0C8}" presName="parentText" presStyleLbl="node1" presStyleIdx="0" presStyleCnt="6">
        <dgm:presLayoutVars>
          <dgm:chMax val="1"/>
          <dgm:bulletEnabled val="1"/>
        </dgm:presLayoutVars>
      </dgm:prSet>
      <dgm:spPr/>
    </dgm:pt>
    <dgm:pt modelId="{617B11AB-B47A-4ADA-9E2A-F0A85B4E2A2D}" type="pres">
      <dgm:prSet presAssocID="{87DFA7B1-EBAE-4C76-AF0F-F356CB12B0C8}" presName="descendantText" presStyleLbl="alignAccFollowNode1" presStyleIdx="0" presStyleCnt="6">
        <dgm:presLayoutVars>
          <dgm:bulletEnabled val="1"/>
        </dgm:presLayoutVars>
      </dgm:prSet>
      <dgm:spPr/>
    </dgm:pt>
    <dgm:pt modelId="{AEC40AA2-613D-4E51-B9DD-86E18D95376C}" type="pres">
      <dgm:prSet presAssocID="{8DADEE42-0D11-440D-91FC-72A031A3DEFE}" presName="sp" presStyleCnt="0"/>
      <dgm:spPr/>
    </dgm:pt>
    <dgm:pt modelId="{78201305-3167-4889-9FEB-30A33585DE8B}" type="pres">
      <dgm:prSet presAssocID="{F6B86C80-5498-4F64-B882-C3163B59ADD2}" presName="linNode" presStyleCnt="0"/>
      <dgm:spPr/>
    </dgm:pt>
    <dgm:pt modelId="{33EA6841-F6C1-49CA-AA71-8473C2CB5E71}" type="pres">
      <dgm:prSet presAssocID="{F6B86C80-5498-4F64-B882-C3163B59ADD2}" presName="parentText" presStyleLbl="node1" presStyleIdx="1" presStyleCnt="6">
        <dgm:presLayoutVars>
          <dgm:chMax val="1"/>
          <dgm:bulletEnabled val="1"/>
        </dgm:presLayoutVars>
      </dgm:prSet>
      <dgm:spPr/>
    </dgm:pt>
    <dgm:pt modelId="{667AA6E7-4680-4FD9-9665-1CC0B2FABAF4}" type="pres">
      <dgm:prSet presAssocID="{F6B86C80-5498-4F64-B882-C3163B59ADD2}" presName="descendantText" presStyleLbl="alignAccFollowNode1" presStyleIdx="1" presStyleCnt="6">
        <dgm:presLayoutVars>
          <dgm:bulletEnabled val="1"/>
        </dgm:presLayoutVars>
      </dgm:prSet>
      <dgm:spPr/>
    </dgm:pt>
    <dgm:pt modelId="{0BEB2AA4-5E04-49D8-AE30-0E78A5173271}" type="pres">
      <dgm:prSet presAssocID="{4806D7B8-DB7F-4F92-995A-709C1D182BB1}" presName="sp" presStyleCnt="0"/>
      <dgm:spPr/>
    </dgm:pt>
    <dgm:pt modelId="{D4F81F0B-0EA8-4570-AA3E-F2710A8B1A6E}" type="pres">
      <dgm:prSet presAssocID="{7EE5A0F2-B460-4915-BE5C-36374E3BAF9D}" presName="linNode" presStyleCnt="0"/>
      <dgm:spPr/>
    </dgm:pt>
    <dgm:pt modelId="{D73C76C2-F82F-4968-BEDE-737EE9CD9D31}" type="pres">
      <dgm:prSet presAssocID="{7EE5A0F2-B460-4915-BE5C-36374E3BAF9D}" presName="parentText" presStyleLbl="node1" presStyleIdx="2" presStyleCnt="6">
        <dgm:presLayoutVars>
          <dgm:chMax val="1"/>
          <dgm:bulletEnabled val="1"/>
        </dgm:presLayoutVars>
      </dgm:prSet>
      <dgm:spPr/>
    </dgm:pt>
    <dgm:pt modelId="{7E1603F7-0087-4263-9AD8-E17349AF68A9}" type="pres">
      <dgm:prSet presAssocID="{7EE5A0F2-B460-4915-BE5C-36374E3BAF9D}" presName="descendantText" presStyleLbl="alignAccFollowNode1" presStyleIdx="2" presStyleCnt="6">
        <dgm:presLayoutVars>
          <dgm:bulletEnabled val="1"/>
        </dgm:presLayoutVars>
      </dgm:prSet>
      <dgm:spPr/>
    </dgm:pt>
    <dgm:pt modelId="{9CFA3F21-3290-41B1-AE15-9C44E42FBBC3}" type="pres">
      <dgm:prSet presAssocID="{136B647A-DAA1-4324-95DA-5134A7B14E3E}" presName="sp" presStyleCnt="0"/>
      <dgm:spPr/>
    </dgm:pt>
    <dgm:pt modelId="{E8476109-4457-4C86-8866-BE301EB24E87}" type="pres">
      <dgm:prSet presAssocID="{CAAAB65D-31B7-4C80-999C-BB45700C2994}" presName="linNode" presStyleCnt="0"/>
      <dgm:spPr/>
    </dgm:pt>
    <dgm:pt modelId="{C6D2246E-E960-4473-91B1-8DC2EB12DC11}" type="pres">
      <dgm:prSet presAssocID="{CAAAB65D-31B7-4C80-999C-BB45700C2994}" presName="parentText" presStyleLbl="node1" presStyleIdx="3" presStyleCnt="6">
        <dgm:presLayoutVars>
          <dgm:chMax val="1"/>
          <dgm:bulletEnabled val="1"/>
        </dgm:presLayoutVars>
      </dgm:prSet>
      <dgm:spPr/>
    </dgm:pt>
    <dgm:pt modelId="{4329B75F-1F40-4FDE-8D10-557C88217BD0}" type="pres">
      <dgm:prSet presAssocID="{CAAAB65D-31B7-4C80-999C-BB45700C2994}" presName="descendantText" presStyleLbl="alignAccFollowNode1" presStyleIdx="3" presStyleCnt="6">
        <dgm:presLayoutVars>
          <dgm:bulletEnabled val="1"/>
        </dgm:presLayoutVars>
      </dgm:prSet>
      <dgm:spPr/>
    </dgm:pt>
    <dgm:pt modelId="{7ECFCE41-47FF-4F50-B435-EB0A3643E74B}" type="pres">
      <dgm:prSet presAssocID="{AFC48518-7E09-412C-A8DF-B9E16D0BC690}" presName="sp" presStyleCnt="0"/>
      <dgm:spPr/>
    </dgm:pt>
    <dgm:pt modelId="{437F75DD-392D-46D0-8418-F0EE6BE00061}" type="pres">
      <dgm:prSet presAssocID="{645867CC-4C88-4148-8F07-E0FCCC6E048B}" presName="linNode" presStyleCnt="0"/>
      <dgm:spPr/>
    </dgm:pt>
    <dgm:pt modelId="{5E6E475C-5597-4800-ADC8-690A93907009}" type="pres">
      <dgm:prSet presAssocID="{645867CC-4C88-4148-8F07-E0FCCC6E048B}" presName="parentText" presStyleLbl="node1" presStyleIdx="4" presStyleCnt="6">
        <dgm:presLayoutVars>
          <dgm:chMax val="1"/>
          <dgm:bulletEnabled val="1"/>
        </dgm:presLayoutVars>
      </dgm:prSet>
      <dgm:spPr/>
    </dgm:pt>
    <dgm:pt modelId="{77306BFB-924B-436A-85F8-DACBB50B599C}" type="pres">
      <dgm:prSet presAssocID="{645867CC-4C88-4148-8F07-E0FCCC6E048B}" presName="descendantText" presStyleLbl="alignAccFollowNode1" presStyleIdx="4" presStyleCnt="6">
        <dgm:presLayoutVars>
          <dgm:bulletEnabled val="1"/>
        </dgm:presLayoutVars>
      </dgm:prSet>
      <dgm:spPr/>
    </dgm:pt>
    <dgm:pt modelId="{BEFA861C-9151-4D93-A0F8-9F580F9F9A19}" type="pres">
      <dgm:prSet presAssocID="{6AADB75C-DC88-429D-A2D0-4DFD3B3894E9}" presName="sp" presStyleCnt="0"/>
      <dgm:spPr/>
    </dgm:pt>
    <dgm:pt modelId="{3500702D-D432-483F-BB9E-527188AB371C}" type="pres">
      <dgm:prSet presAssocID="{17C139BE-BEAA-4CC3-9477-43ADB695FAC1}" presName="linNode" presStyleCnt="0"/>
      <dgm:spPr/>
    </dgm:pt>
    <dgm:pt modelId="{E8B8D32B-D7C6-4560-AD7D-4ACB7BB7E8E2}" type="pres">
      <dgm:prSet presAssocID="{17C139BE-BEAA-4CC3-9477-43ADB695FAC1}" presName="parentText" presStyleLbl="node1" presStyleIdx="5" presStyleCnt="6">
        <dgm:presLayoutVars>
          <dgm:chMax val="1"/>
          <dgm:bulletEnabled val="1"/>
        </dgm:presLayoutVars>
      </dgm:prSet>
      <dgm:spPr/>
    </dgm:pt>
    <dgm:pt modelId="{DF71A080-5809-4738-A880-B3B21AA3637E}" type="pres">
      <dgm:prSet presAssocID="{17C139BE-BEAA-4CC3-9477-43ADB695FAC1}" presName="descendantText" presStyleLbl="alignAccFollowNode1" presStyleIdx="5" presStyleCnt="6">
        <dgm:presLayoutVars>
          <dgm:bulletEnabled val="1"/>
        </dgm:presLayoutVars>
      </dgm:prSet>
      <dgm:spPr/>
    </dgm:pt>
  </dgm:ptLst>
  <dgm:cxnLst>
    <dgm:cxn modelId="{7C85FF01-35F9-42F5-B300-73D27553946B}" type="presOf" srcId="{7EE5A0F2-B460-4915-BE5C-36374E3BAF9D}" destId="{D73C76C2-F82F-4968-BEDE-737EE9CD9D31}" srcOrd="0" destOrd="0" presId="urn:microsoft.com/office/officeart/2005/8/layout/vList5"/>
    <dgm:cxn modelId="{44DBD005-6A92-429E-867F-5B1FF7F95797}" type="presOf" srcId="{F6B86C80-5498-4F64-B882-C3163B59ADD2}" destId="{33EA6841-F6C1-49CA-AA71-8473C2CB5E71}" srcOrd="0" destOrd="0" presId="urn:microsoft.com/office/officeart/2005/8/layout/vList5"/>
    <dgm:cxn modelId="{BC923C0C-8803-4B9C-BEF5-9BEBBEE69525}" srcId="{9DAA6B0A-0E50-4325-A877-AD129D9B1197}" destId="{CAAAB65D-31B7-4C80-999C-BB45700C2994}" srcOrd="3" destOrd="0" parTransId="{802F82F7-62B2-4D5F-A7CF-2C7DAD034A70}" sibTransId="{AFC48518-7E09-412C-A8DF-B9E16D0BC690}"/>
    <dgm:cxn modelId="{7EC5070F-33EA-4C46-9F11-A7DD57A2CDF6}" srcId="{9DAA6B0A-0E50-4325-A877-AD129D9B1197}" destId="{645867CC-4C88-4148-8F07-E0FCCC6E048B}" srcOrd="4" destOrd="0" parTransId="{3D7498C7-0C4B-4E7E-8350-2409AFB83A77}" sibTransId="{6AADB75C-DC88-429D-A2D0-4DFD3B3894E9}"/>
    <dgm:cxn modelId="{C0FD3214-D6A9-43CD-A57C-908CAAF71538}" srcId="{87DFA7B1-EBAE-4C76-AF0F-F356CB12B0C8}" destId="{4B94CB20-41C8-423E-8035-96DBC1FCA535}" srcOrd="0" destOrd="0" parTransId="{FBAE6CFD-828D-4474-8AA8-1B9D3D836B65}" sibTransId="{7A3EE24D-07A0-4DAD-9632-1FBE0883B963}"/>
    <dgm:cxn modelId="{26A8AE3A-4D1E-4931-960D-291A211D86B0}" type="presOf" srcId="{17C139BE-BEAA-4CC3-9477-43ADB695FAC1}" destId="{E8B8D32B-D7C6-4560-AD7D-4ACB7BB7E8E2}" srcOrd="0" destOrd="0" presId="urn:microsoft.com/office/officeart/2005/8/layout/vList5"/>
    <dgm:cxn modelId="{8083E741-A12C-4E98-8564-AA36C96FF88F}" type="presOf" srcId="{87DFA7B1-EBAE-4C76-AF0F-F356CB12B0C8}" destId="{DA515F98-8E79-4373-99B4-6ECF0BD1C6C1}" srcOrd="0" destOrd="0" presId="urn:microsoft.com/office/officeart/2005/8/layout/vList5"/>
    <dgm:cxn modelId="{DFF6A145-9366-4D0B-955A-B4CB01C22D8F}" srcId="{645867CC-4C88-4148-8F07-E0FCCC6E048B}" destId="{125717EE-7C67-4915-A853-5FC9EB85F1E1}" srcOrd="0" destOrd="0" parTransId="{DD62CF48-64B0-4F12-8508-8603C774569E}" sibTransId="{9A592A98-F181-4ACD-B879-C0698204E597}"/>
    <dgm:cxn modelId="{99DE4970-B7AA-46A3-B778-3979B7E70363}" srcId="{9DAA6B0A-0E50-4325-A877-AD129D9B1197}" destId="{87DFA7B1-EBAE-4C76-AF0F-F356CB12B0C8}" srcOrd="0" destOrd="0" parTransId="{5194749E-B809-49A4-977E-5332CD033DED}" sibTransId="{8DADEE42-0D11-440D-91FC-72A031A3DEFE}"/>
    <dgm:cxn modelId="{C62B0071-322C-4FEB-B46B-48A43C84E4A2}" type="presOf" srcId="{0CBC1ECF-A414-4DEC-B7A0-2C8DEBFEDD2A}" destId="{DF71A080-5809-4738-A880-B3B21AA3637E}" srcOrd="0" destOrd="0" presId="urn:microsoft.com/office/officeart/2005/8/layout/vList5"/>
    <dgm:cxn modelId="{3B479E51-E770-46CD-885A-0F828DC6499E}" type="presOf" srcId="{D4E717A8-A5F7-48D3-91DA-9A49C1075D0C}" destId="{4329B75F-1F40-4FDE-8D10-557C88217BD0}" srcOrd="0" destOrd="0" presId="urn:microsoft.com/office/officeart/2005/8/layout/vList5"/>
    <dgm:cxn modelId="{A029695A-E693-4057-98C6-F83F50775AC6}" srcId="{17C139BE-BEAA-4CC3-9477-43ADB695FAC1}" destId="{0CBC1ECF-A414-4DEC-B7A0-2C8DEBFEDD2A}" srcOrd="0" destOrd="0" parTransId="{2C26760E-AC64-44A4-8B15-7633ADDCB90A}" sibTransId="{85B412C8-4537-4D4E-9ACF-92631A8047BA}"/>
    <dgm:cxn modelId="{4B32617C-3C7B-4B17-9BB3-1488939A06F1}" type="presOf" srcId="{194C0CB9-ADBA-4240-8DB1-9078F7B55C7B}" destId="{667AA6E7-4680-4FD9-9665-1CC0B2FABAF4}" srcOrd="0" destOrd="0" presId="urn:microsoft.com/office/officeart/2005/8/layout/vList5"/>
    <dgm:cxn modelId="{2BD7A880-C181-43B4-89BE-D138316B8F9E}" srcId="{CAAAB65D-31B7-4C80-999C-BB45700C2994}" destId="{D4E717A8-A5F7-48D3-91DA-9A49C1075D0C}" srcOrd="0" destOrd="0" parTransId="{D64E55A0-1FDA-4CAB-8DAA-E77C82589ECD}" sibTransId="{50DEC284-596F-4722-A2F5-5C4D945D58C1}"/>
    <dgm:cxn modelId="{77EE9F84-46CD-471B-BB12-A5EE8C0531FE}" type="presOf" srcId="{645867CC-4C88-4148-8F07-E0FCCC6E048B}" destId="{5E6E475C-5597-4800-ADC8-690A93907009}" srcOrd="0" destOrd="0" presId="urn:microsoft.com/office/officeart/2005/8/layout/vList5"/>
    <dgm:cxn modelId="{23BCFE84-A65E-4B4B-85AB-7FFC0453EB76}" type="presOf" srcId="{4B94CB20-41C8-423E-8035-96DBC1FCA535}" destId="{617B11AB-B47A-4ADA-9E2A-F0A85B4E2A2D}" srcOrd="0" destOrd="0" presId="urn:microsoft.com/office/officeart/2005/8/layout/vList5"/>
    <dgm:cxn modelId="{25C8A899-0A54-4B4A-B540-EE5A637E3BA2}" srcId="{9DAA6B0A-0E50-4325-A877-AD129D9B1197}" destId="{17C139BE-BEAA-4CC3-9477-43ADB695FAC1}" srcOrd="5" destOrd="0" parTransId="{35DB595C-0003-41DC-8D46-9B5B63786C29}" sibTransId="{C8C35716-8553-4A45-A13C-A0CF6C945B73}"/>
    <dgm:cxn modelId="{BE2E999E-6E74-432E-8FC7-002EC883F9E5}" type="presOf" srcId="{EF99A259-172F-4B29-9D19-4C89EF5344D2}" destId="{7E1603F7-0087-4263-9AD8-E17349AF68A9}" srcOrd="0" destOrd="0" presId="urn:microsoft.com/office/officeart/2005/8/layout/vList5"/>
    <dgm:cxn modelId="{0B9853A4-1219-4486-A54D-FFF8D314F96C}" srcId="{9DAA6B0A-0E50-4325-A877-AD129D9B1197}" destId="{7EE5A0F2-B460-4915-BE5C-36374E3BAF9D}" srcOrd="2" destOrd="0" parTransId="{A55EC345-5672-47B7-BDE2-87C3FF3D2329}" sibTransId="{136B647A-DAA1-4324-95DA-5134A7B14E3E}"/>
    <dgm:cxn modelId="{EF8F09AB-4393-465A-B881-4DC63F582800}" srcId="{7EE5A0F2-B460-4915-BE5C-36374E3BAF9D}" destId="{EF99A259-172F-4B29-9D19-4C89EF5344D2}" srcOrd="0" destOrd="0" parTransId="{2FDB2F91-1E59-4752-A6EB-F68987ADCAB2}" sibTransId="{CC0081A6-5C53-4A0C-A370-AB19BF9FAA79}"/>
    <dgm:cxn modelId="{AE46CFC9-0453-469E-B266-F30DD39A42D6}" srcId="{F6B86C80-5498-4F64-B882-C3163B59ADD2}" destId="{194C0CB9-ADBA-4240-8DB1-9078F7B55C7B}" srcOrd="0" destOrd="0" parTransId="{69EAE29A-79ED-445A-9523-FCC48813319E}" sibTransId="{A7AE4E00-50B0-4D24-8BBF-4F003B163B41}"/>
    <dgm:cxn modelId="{0D2CB6CD-DE78-4669-8DEB-07F4EFCD94BD}" type="presOf" srcId="{DC1FC388-2429-4F2D-8B3F-98C54FDA3547}" destId="{4329B75F-1F40-4FDE-8D10-557C88217BD0}" srcOrd="0" destOrd="1" presId="urn:microsoft.com/office/officeart/2005/8/layout/vList5"/>
    <dgm:cxn modelId="{C88B82D0-BB66-403A-A43E-372496024B16}" srcId="{CAAAB65D-31B7-4C80-999C-BB45700C2994}" destId="{DC1FC388-2429-4F2D-8B3F-98C54FDA3547}" srcOrd="1" destOrd="0" parTransId="{D8629DFA-CE16-4EE1-B8AF-B13479A2E26C}" sibTransId="{6F62255D-D20B-412F-A09B-AAA7DF513359}"/>
    <dgm:cxn modelId="{D3A9D0D5-1D8B-4A3C-8F15-29BF554E1FFB}" type="presOf" srcId="{CAAAB65D-31B7-4C80-999C-BB45700C2994}" destId="{C6D2246E-E960-4473-91B1-8DC2EB12DC11}" srcOrd="0" destOrd="0" presId="urn:microsoft.com/office/officeart/2005/8/layout/vList5"/>
    <dgm:cxn modelId="{747927DD-54A5-42A0-9470-D7B86A55E6C1}" type="presOf" srcId="{125717EE-7C67-4915-A853-5FC9EB85F1E1}" destId="{77306BFB-924B-436A-85F8-DACBB50B599C}" srcOrd="0" destOrd="0" presId="urn:microsoft.com/office/officeart/2005/8/layout/vList5"/>
    <dgm:cxn modelId="{561E4FF3-8C83-4C96-AEC9-077A1F167A06}" srcId="{9DAA6B0A-0E50-4325-A877-AD129D9B1197}" destId="{F6B86C80-5498-4F64-B882-C3163B59ADD2}" srcOrd="1" destOrd="0" parTransId="{84A21959-726D-4FAC-B952-C519C70C8AE8}" sibTransId="{4806D7B8-DB7F-4F92-995A-709C1D182BB1}"/>
    <dgm:cxn modelId="{467066FC-D843-4E0A-A0E1-ED54DB98B7C9}" type="presOf" srcId="{9DAA6B0A-0E50-4325-A877-AD129D9B1197}" destId="{A6F1EAEF-602F-44D7-AF90-6979BCCE9E80}" srcOrd="0" destOrd="0" presId="urn:microsoft.com/office/officeart/2005/8/layout/vList5"/>
    <dgm:cxn modelId="{766FACC2-049E-4266-802E-83001ED27511}" type="presParOf" srcId="{A6F1EAEF-602F-44D7-AF90-6979BCCE9E80}" destId="{71AD03CE-D4DE-48E2-9396-F193C4510229}" srcOrd="0" destOrd="0" presId="urn:microsoft.com/office/officeart/2005/8/layout/vList5"/>
    <dgm:cxn modelId="{C63B8956-444C-4C23-B4B4-1B27FE4AFE94}" type="presParOf" srcId="{71AD03CE-D4DE-48E2-9396-F193C4510229}" destId="{DA515F98-8E79-4373-99B4-6ECF0BD1C6C1}" srcOrd="0" destOrd="0" presId="urn:microsoft.com/office/officeart/2005/8/layout/vList5"/>
    <dgm:cxn modelId="{503B47DE-DBC7-4888-8623-740014C535A3}" type="presParOf" srcId="{71AD03CE-D4DE-48E2-9396-F193C4510229}" destId="{617B11AB-B47A-4ADA-9E2A-F0A85B4E2A2D}" srcOrd="1" destOrd="0" presId="urn:microsoft.com/office/officeart/2005/8/layout/vList5"/>
    <dgm:cxn modelId="{87DAE1EA-4D8E-4ADA-BC77-3DE1857D8DD1}" type="presParOf" srcId="{A6F1EAEF-602F-44D7-AF90-6979BCCE9E80}" destId="{AEC40AA2-613D-4E51-B9DD-86E18D95376C}" srcOrd="1" destOrd="0" presId="urn:microsoft.com/office/officeart/2005/8/layout/vList5"/>
    <dgm:cxn modelId="{1A4000F1-D82C-4D5D-80A1-2058CCCE5B67}" type="presParOf" srcId="{A6F1EAEF-602F-44D7-AF90-6979BCCE9E80}" destId="{78201305-3167-4889-9FEB-30A33585DE8B}" srcOrd="2" destOrd="0" presId="urn:microsoft.com/office/officeart/2005/8/layout/vList5"/>
    <dgm:cxn modelId="{C884EEDE-7ADD-436B-B1E9-3B790BA4EC1E}" type="presParOf" srcId="{78201305-3167-4889-9FEB-30A33585DE8B}" destId="{33EA6841-F6C1-49CA-AA71-8473C2CB5E71}" srcOrd="0" destOrd="0" presId="urn:microsoft.com/office/officeart/2005/8/layout/vList5"/>
    <dgm:cxn modelId="{04C88C9B-F90D-467F-A2A8-A13E57174525}" type="presParOf" srcId="{78201305-3167-4889-9FEB-30A33585DE8B}" destId="{667AA6E7-4680-4FD9-9665-1CC0B2FABAF4}" srcOrd="1" destOrd="0" presId="urn:microsoft.com/office/officeart/2005/8/layout/vList5"/>
    <dgm:cxn modelId="{4FFFEF85-1C53-45EE-9033-CB4A05B1A51D}" type="presParOf" srcId="{A6F1EAEF-602F-44D7-AF90-6979BCCE9E80}" destId="{0BEB2AA4-5E04-49D8-AE30-0E78A5173271}" srcOrd="3" destOrd="0" presId="urn:microsoft.com/office/officeart/2005/8/layout/vList5"/>
    <dgm:cxn modelId="{B457B151-D034-4E46-8754-CCB73969109E}" type="presParOf" srcId="{A6F1EAEF-602F-44D7-AF90-6979BCCE9E80}" destId="{D4F81F0B-0EA8-4570-AA3E-F2710A8B1A6E}" srcOrd="4" destOrd="0" presId="urn:microsoft.com/office/officeart/2005/8/layout/vList5"/>
    <dgm:cxn modelId="{37CE0F14-87C8-452E-8BCB-23484BC040F2}" type="presParOf" srcId="{D4F81F0B-0EA8-4570-AA3E-F2710A8B1A6E}" destId="{D73C76C2-F82F-4968-BEDE-737EE9CD9D31}" srcOrd="0" destOrd="0" presId="urn:microsoft.com/office/officeart/2005/8/layout/vList5"/>
    <dgm:cxn modelId="{DEF5D443-A036-49CB-ACBC-32908B9FC2AE}" type="presParOf" srcId="{D4F81F0B-0EA8-4570-AA3E-F2710A8B1A6E}" destId="{7E1603F7-0087-4263-9AD8-E17349AF68A9}" srcOrd="1" destOrd="0" presId="urn:microsoft.com/office/officeart/2005/8/layout/vList5"/>
    <dgm:cxn modelId="{47466862-F753-4B89-8A86-E417402A90DB}" type="presParOf" srcId="{A6F1EAEF-602F-44D7-AF90-6979BCCE9E80}" destId="{9CFA3F21-3290-41B1-AE15-9C44E42FBBC3}" srcOrd="5" destOrd="0" presId="urn:microsoft.com/office/officeart/2005/8/layout/vList5"/>
    <dgm:cxn modelId="{F091418A-B775-429B-9C78-DD7DB17D33AC}" type="presParOf" srcId="{A6F1EAEF-602F-44D7-AF90-6979BCCE9E80}" destId="{E8476109-4457-4C86-8866-BE301EB24E87}" srcOrd="6" destOrd="0" presId="urn:microsoft.com/office/officeart/2005/8/layout/vList5"/>
    <dgm:cxn modelId="{AB0EBDE8-61A0-4289-A20E-029300EA0FDE}" type="presParOf" srcId="{E8476109-4457-4C86-8866-BE301EB24E87}" destId="{C6D2246E-E960-4473-91B1-8DC2EB12DC11}" srcOrd="0" destOrd="0" presId="urn:microsoft.com/office/officeart/2005/8/layout/vList5"/>
    <dgm:cxn modelId="{84A0BF82-4215-41A5-B1FE-E4123D7D493E}" type="presParOf" srcId="{E8476109-4457-4C86-8866-BE301EB24E87}" destId="{4329B75F-1F40-4FDE-8D10-557C88217BD0}" srcOrd="1" destOrd="0" presId="urn:microsoft.com/office/officeart/2005/8/layout/vList5"/>
    <dgm:cxn modelId="{36243E7A-E29C-48F8-BD56-683E882FC2CF}" type="presParOf" srcId="{A6F1EAEF-602F-44D7-AF90-6979BCCE9E80}" destId="{7ECFCE41-47FF-4F50-B435-EB0A3643E74B}" srcOrd="7" destOrd="0" presId="urn:microsoft.com/office/officeart/2005/8/layout/vList5"/>
    <dgm:cxn modelId="{9E913D01-9F60-4A67-A9A1-B251423297C5}" type="presParOf" srcId="{A6F1EAEF-602F-44D7-AF90-6979BCCE9E80}" destId="{437F75DD-392D-46D0-8418-F0EE6BE00061}" srcOrd="8" destOrd="0" presId="urn:microsoft.com/office/officeart/2005/8/layout/vList5"/>
    <dgm:cxn modelId="{1238A0BC-4856-43EE-A833-73343FC6B0CB}" type="presParOf" srcId="{437F75DD-392D-46D0-8418-F0EE6BE00061}" destId="{5E6E475C-5597-4800-ADC8-690A93907009}" srcOrd="0" destOrd="0" presId="urn:microsoft.com/office/officeart/2005/8/layout/vList5"/>
    <dgm:cxn modelId="{0165048F-E641-4230-999D-53BABBAFE59B}" type="presParOf" srcId="{437F75DD-392D-46D0-8418-F0EE6BE00061}" destId="{77306BFB-924B-436A-85F8-DACBB50B599C}" srcOrd="1" destOrd="0" presId="urn:microsoft.com/office/officeart/2005/8/layout/vList5"/>
    <dgm:cxn modelId="{CD470F11-3096-4042-8A2D-9209F12DB40B}" type="presParOf" srcId="{A6F1EAEF-602F-44D7-AF90-6979BCCE9E80}" destId="{BEFA861C-9151-4D93-A0F8-9F580F9F9A19}" srcOrd="9" destOrd="0" presId="urn:microsoft.com/office/officeart/2005/8/layout/vList5"/>
    <dgm:cxn modelId="{A56E3EAB-55DC-4D03-AEDC-B6B06FE76016}" type="presParOf" srcId="{A6F1EAEF-602F-44D7-AF90-6979BCCE9E80}" destId="{3500702D-D432-483F-BB9E-527188AB371C}" srcOrd="10" destOrd="0" presId="urn:microsoft.com/office/officeart/2005/8/layout/vList5"/>
    <dgm:cxn modelId="{0BB52A6A-E199-420C-B20B-802382E4BE08}" type="presParOf" srcId="{3500702D-D432-483F-BB9E-527188AB371C}" destId="{E8B8D32B-D7C6-4560-AD7D-4ACB7BB7E8E2}" srcOrd="0" destOrd="0" presId="urn:microsoft.com/office/officeart/2005/8/layout/vList5"/>
    <dgm:cxn modelId="{7026F71C-83A1-43B4-8BDC-E3C05EF23A03}" type="presParOf" srcId="{3500702D-D432-483F-BB9E-527188AB371C}" destId="{DF71A080-5809-4738-A880-B3B21AA3637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92D6FBD-A48C-4C4E-8E53-562B7B2E7DD4}" type="doc">
      <dgm:prSet loTypeId="urn:microsoft.com/office/officeart/2005/8/layout/pyramid2" loCatId="pyramid" qsTypeId="urn:microsoft.com/office/officeart/2005/8/quickstyle/simple1" qsCatId="simple" csTypeId="urn:microsoft.com/office/officeart/2005/8/colors/accent0_3" csCatId="mainScheme"/>
      <dgm:spPr/>
      <dgm:t>
        <a:bodyPr/>
        <a:lstStyle/>
        <a:p>
          <a:endParaRPr lang="ru-RU"/>
        </a:p>
      </dgm:t>
    </dgm:pt>
    <dgm:pt modelId="{1DC1F4CC-7F24-4689-924C-D5D43AB99B63}">
      <dgm:prSet/>
      <dgm:spPr/>
      <dgm:t>
        <a:bodyPr/>
        <a:lstStyle/>
        <a:p>
          <a:pPr rtl="0"/>
          <a:r>
            <a:rPr lang="ru-RU" dirty="0"/>
            <a:t>принцип последовательности и преемственности, который проявляется в изучении ребенка на разных этапах его взросления, на основе чего создается представление о целостной картине его индивидуального развития в период получения дошкольного образования;</a:t>
          </a:r>
        </a:p>
      </dgm:t>
    </dgm:pt>
    <dgm:pt modelId="{EAB2B2DB-9192-4954-B646-F4DD9D259F62}" type="parTrans" cxnId="{DFC988FE-FF01-4080-A64A-D4666CB35934}">
      <dgm:prSet/>
      <dgm:spPr/>
      <dgm:t>
        <a:bodyPr/>
        <a:lstStyle/>
        <a:p>
          <a:endParaRPr lang="ru-RU"/>
        </a:p>
      </dgm:t>
    </dgm:pt>
    <dgm:pt modelId="{81E1ACBA-EDC1-4664-A2E4-6E16ABC305F4}" type="sibTrans" cxnId="{DFC988FE-FF01-4080-A64A-D4666CB35934}">
      <dgm:prSet/>
      <dgm:spPr/>
      <dgm:t>
        <a:bodyPr/>
        <a:lstStyle/>
        <a:p>
          <a:endParaRPr lang="ru-RU"/>
        </a:p>
      </dgm:t>
    </dgm:pt>
    <dgm:pt modelId="{B3B555BE-63F9-4020-94BD-3303DFC7FE41}">
      <dgm:prSet/>
      <dgm:spPr/>
      <dgm:t>
        <a:bodyPr/>
        <a:lstStyle/>
        <a:p>
          <a:pPr rtl="0"/>
          <a:r>
            <a:rPr lang="ru-RU" dirty="0"/>
            <a:t>принцип доступности диагностических методик и процедур для применения образовательной деятельности без разрушения ее «естественной ткани взаимоотношений» педагога и ребенка;</a:t>
          </a:r>
        </a:p>
      </dgm:t>
    </dgm:pt>
    <dgm:pt modelId="{9C6D7307-7B64-405C-B79E-26E8B38F99B2}" type="parTrans" cxnId="{1C625AB0-977B-4DFB-9874-BA0048D3A337}">
      <dgm:prSet/>
      <dgm:spPr/>
      <dgm:t>
        <a:bodyPr/>
        <a:lstStyle/>
        <a:p>
          <a:endParaRPr lang="ru-RU"/>
        </a:p>
      </dgm:t>
    </dgm:pt>
    <dgm:pt modelId="{9A38AABA-AA75-4F4C-A8A2-452C74D08D25}" type="sibTrans" cxnId="{1C625AB0-977B-4DFB-9874-BA0048D3A337}">
      <dgm:prSet/>
      <dgm:spPr/>
      <dgm:t>
        <a:bodyPr/>
        <a:lstStyle/>
        <a:p>
          <a:endParaRPr lang="ru-RU"/>
        </a:p>
      </dgm:t>
    </dgm:pt>
    <dgm:pt modelId="{767D186C-44CF-4CB4-86C9-B8AEA646BF78}">
      <dgm:prSet/>
      <dgm:spPr/>
      <dgm:t>
        <a:bodyPr/>
        <a:lstStyle/>
        <a:p>
          <a:pPr rtl="0"/>
          <a:r>
            <a:rPr lang="ru-RU" dirty="0"/>
            <a:t>принцип </a:t>
          </a:r>
          <a:r>
            <a:rPr lang="ru-RU" dirty="0" err="1"/>
            <a:t>прогностичности</a:t>
          </a:r>
          <a:r>
            <a:rPr lang="ru-RU" dirty="0"/>
            <a:t>, предполагающий получение данных, раскрывающих «зону ближайшего развития» ребенка</a:t>
          </a:r>
        </a:p>
      </dgm:t>
    </dgm:pt>
    <dgm:pt modelId="{9E080B3B-1D93-40AB-9FA1-8B13995D74FA}" type="parTrans" cxnId="{C455FB88-BA0C-421F-8054-67E2E1456493}">
      <dgm:prSet/>
      <dgm:spPr/>
      <dgm:t>
        <a:bodyPr/>
        <a:lstStyle/>
        <a:p>
          <a:endParaRPr lang="ru-RU"/>
        </a:p>
      </dgm:t>
    </dgm:pt>
    <dgm:pt modelId="{D8AC42DB-78BA-4E78-8DD8-68786F5A21C3}" type="sibTrans" cxnId="{C455FB88-BA0C-421F-8054-67E2E1456493}">
      <dgm:prSet/>
      <dgm:spPr/>
      <dgm:t>
        <a:bodyPr/>
        <a:lstStyle/>
        <a:p>
          <a:endParaRPr lang="ru-RU"/>
        </a:p>
      </dgm:t>
    </dgm:pt>
    <dgm:pt modelId="{12F577F3-5FF7-4292-97EA-31E4834874F7}" type="pres">
      <dgm:prSet presAssocID="{092D6FBD-A48C-4C4E-8E53-562B7B2E7DD4}" presName="compositeShape" presStyleCnt="0">
        <dgm:presLayoutVars>
          <dgm:dir/>
          <dgm:resizeHandles/>
        </dgm:presLayoutVars>
      </dgm:prSet>
      <dgm:spPr/>
    </dgm:pt>
    <dgm:pt modelId="{9C901FD0-9F50-48CB-BE38-D2B38EB4653B}" type="pres">
      <dgm:prSet presAssocID="{092D6FBD-A48C-4C4E-8E53-562B7B2E7DD4}" presName="pyramid" presStyleLbl="node1" presStyleIdx="0" presStyleCnt="1"/>
      <dgm:spPr/>
    </dgm:pt>
    <dgm:pt modelId="{29EABFEB-CD23-4673-A9F5-BFBF1CDBD8FE}" type="pres">
      <dgm:prSet presAssocID="{092D6FBD-A48C-4C4E-8E53-562B7B2E7DD4}" presName="theList" presStyleCnt="0"/>
      <dgm:spPr/>
    </dgm:pt>
    <dgm:pt modelId="{7150DFC6-E4F3-4E01-836C-11F7A5B16151}" type="pres">
      <dgm:prSet presAssocID="{1DC1F4CC-7F24-4689-924C-D5D43AB99B63}" presName="aNode" presStyleLbl="fgAcc1" presStyleIdx="0" presStyleCnt="3">
        <dgm:presLayoutVars>
          <dgm:bulletEnabled val="1"/>
        </dgm:presLayoutVars>
      </dgm:prSet>
      <dgm:spPr/>
    </dgm:pt>
    <dgm:pt modelId="{50520496-1E37-4BA0-B4AA-CEF91C71DDB1}" type="pres">
      <dgm:prSet presAssocID="{1DC1F4CC-7F24-4689-924C-D5D43AB99B63}" presName="aSpace" presStyleCnt="0"/>
      <dgm:spPr/>
    </dgm:pt>
    <dgm:pt modelId="{0B30B298-D359-4B12-82D8-B1A1B12B8953}" type="pres">
      <dgm:prSet presAssocID="{B3B555BE-63F9-4020-94BD-3303DFC7FE41}" presName="aNode" presStyleLbl="fgAcc1" presStyleIdx="1" presStyleCnt="3">
        <dgm:presLayoutVars>
          <dgm:bulletEnabled val="1"/>
        </dgm:presLayoutVars>
      </dgm:prSet>
      <dgm:spPr/>
    </dgm:pt>
    <dgm:pt modelId="{D18E839E-95F5-44F6-B1FD-0C557A441246}" type="pres">
      <dgm:prSet presAssocID="{B3B555BE-63F9-4020-94BD-3303DFC7FE41}" presName="aSpace" presStyleCnt="0"/>
      <dgm:spPr/>
    </dgm:pt>
    <dgm:pt modelId="{BE650DDF-8102-4E06-9D1B-074C8277F012}" type="pres">
      <dgm:prSet presAssocID="{767D186C-44CF-4CB4-86C9-B8AEA646BF78}" presName="aNode" presStyleLbl="fgAcc1" presStyleIdx="2" presStyleCnt="3">
        <dgm:presLayoutVars>
          <dgm:bulletEnabled val="1"/>
        </dgm:presLayoutVars>
      </dgm:prSet>
      <dgm:spPr/>
    </dgm:pt>
    <dgm:pt modelId="{148165E0-19E7-4BD2-A0DD-D11AC418AD88}" type="pres">
      <dgm:prSet presAssocID="{767D186C-44CF-4CB4-86C9-B8AEA646BF78}" presName="aSpace" presStyleCnt="0"/>
      <dgm:spPr/>
    </dgm:pt>
  </dgm:ptLst>
  <dgm:cxnLst>
    <dgm:cxn modelId="{4E08E706-3606-4D63-8A24-130238727048}" type="presOf" srcId="{767D186C-44CF-4CB4-86C9-B8AEA646BF78}" destId="{BE650DDF-8102-4E06-9D1B-074C8277F012}" srcOrd="0" destOrd="0" presId="urn:microsoft.com/office/officeart/2005/8/layout/pyramid2"/>
    <dgm:cxn modelId="{40CEEF1F-BC9C-4A38-9918-BD3B848D2A22}" type="presOf" srcId="{092D6FBD-A48C-4C4E-8E53-562B7B2E7DD4}" destId="{12F577F3-5FF7-4292-97EA-31E4834874F7}" srcOrd="0" destOrd="0" presId="urn:microsoft.com/office/officeart/2005/8/layout/pyramid2"/>
    <dgm:cxn modelId="{142C5351-C7EC-49B8-BB85-AA08CA6A2FCF}" type="presOf" srcId="{B3B555BE-63F9-4020-94BD-3303DFC7FE41}" destId="{0B30B298-D359-4B12-82D8-B1A1B12B8953}" srcOrd="0" destOrd="0" presId="urn:microsoft.com/office/officeart/2005/8/layout/pyramid2"/>
    <dgm:cxn modelId="{C455FB88-BA0C-421F-8054-67E2E1456493}" srcId="{092D6FBD-A48C-4C4E-8E53-562B7B2E7DD4}" destId="{767D186C-44CF-4CB4-86C9-B8AEA646BF78}" srcOrd="2" destOrd="0" parTransId="{9E080B3B-1D93-40AB-9FA1-8B13995D74FA}" sibTransId="{D8AC42DB-78BA-4E78-8DD8-68786F5A21C3}"/>
    <dgm:cxn modelId="{2E3749A3-82DF-4B40-ACE9-AEDAA591766A}" type="presOf" srcId="{1DC1F4CC-7F24-4689-924C-D5D43AB99B63}" destId="{7150DFC6-E4F3-4E01-836C-11F7A5B16151}" srcOrd="0" destOrd="0" presId="urn:microsoft.com/office/officeart/2005/8/layout/pyramid2"/>
    <dgm:cxn modelId="{1C625AB0-977B-4DFB-9874-BA0048D3A337}" srcId="{092D6FBD-A48C-4C4E-8E53-562B7B2E7DD4}" destId="{B3B555BE-63F9-4020-94BD-3303DFC7FE41}" srcOrd="1" destOrd="0" parTransId="{9C6D7307-7B64-405C-B79E-26E8B38F99B2}" sibTransId="{9A38AABA-AA75-4F4C-A8A2-452C74D08D25}"/>
    <dgm:cxn modelId="{DFC988FE-FF01-4080-A64A-D4666CB35934}" srcId="{092D6FBD-A48C-4C4E-8E53-562B7B2E7DD4}" destId="{1DC1F4CC-7F24-4689-924C-D5D43AB99B63}" srcOrd="0" destOrd="0" parTransId="{EAB2B2DB-9192-4954-B646-F4DD9D259F62}" sibTransId="{81E1ACBA-EDC1-4664-A2E4-6E16ABC305F4}"/>
    <dgm:cxn modelId="{098A9615-025B-4B46-AE9A-445BB1AA4AC7}" type="presParOf" srcId="{12F577F3-5FF7-4292-97EA-31E4834874F7}" destId="{9C901FD0-9F50-48CB-BE38-D2B38EB4653B}" srcOrd="0" destOrd="0" presId="urn:microsoft.com/office/officeart/2005/8/layout/pyramid2"/>
    <dgm:cxn modelId="{10923DAC-2258-4523-BB06-2324A34386C3}" type="presParOf" srcId="{12F577F3-5FF7-4292-97EA-31E4834874F7}" destId="{29EABFEB-CD23-4673-A9F5-BFBF1CDBD8FE}" srcOrd="1" destOrd="0" presId="urn:microsoft.com/office/officeart/2005/8/layout/pyramid2"/>
    <dgm:cxn modelId="{6D0857FD-133B-45AB-94D5-8174C4D08BE7}" type="presParOf" srcId="{29EABFEB-CD23-4673-A9F5-BFBF1CDBD8FE}" destId="{7150DFC6-E4F3-4E01-836C-11F7A5B16151}" srcOrd="0" destOrd="0" presId="urn:microsoft.com/office/officeart/2005/8/layout/pyramid2"/>
    <dgm:cxn modelId="{EE4940FA-F26A-47DC-BE21-353275F28388}" type="presParOf" srcId="{29EABFEB-CD23-4673-A9F5-BFBF1CDBD8FE}" destId="{50520496-1E37-4BA0-B4AA-CEF91C71DDB1}" srcOrd="1" destOrd="0" presId="urn:microsoft.com/office/officeart/2005/8/layout/pyramid2"/>
    <dgm:cxn modelId="{203A9484-43D8-4DFC-A394-6E3C7BB5A9BB}" type="presParOf" srcId="{29EABFEB-CD23-4673-A9F5-BFBF1CDBD8FE}" destId="{0B30B298-D359-4B12-82D8-B1A1B12B8953}" srcOrd="2" destOrd="0" presId="urn:microsoft.com/office/officeart/2005/8/layout/pyramid2"/>
    <dgm:cxn modelId="{50EEF3DC-0CDA-4195-A740-C76C42809CF5}" type="presParOf" srcId="{29EABFEB-CD23-4673-A9F5-BFBF1CDBD8FE}" destId="{D18E839E-95F5-44F6-B1FD-0C557A441246}" srcOrd="3" destOrd="0" presId="urn:microsoft.com/office/officeart/2005/8/layout/pyramid2"/>
    <dgm:cxn modelId="{D332FAF4-94BC-4A72-B2AC-BA642934A842}" type="presParOf" srcId="{29EABFEB-CD23-4673-A9F5-BFBF1CDBD8FE}" destId="{BE650DDF-8102-4E06-9D1B-074C8277F012}" srcOrd="4" destOrd="0" presId="urn:microsoft.com/office/officeart/2005/8/layout/pyramid2"/>
    <dgm:cxn modelId="{9DB2730A-1EDB-467B-BE64-EA78EBA7AA14}" type="presParOf" srcId="{29EABFEB-CD23-4673-A9F5-BFBF1CDBD8FE}" destId="{148165E0-19E7-4BD2-A0DD-D11AC418AD88}"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90557C4-C12D-458D-A575-475B0A61253B}" type="doc">
      <dgm:prSet loTypeId="urn:microsoft.com/office/officeart/2005/8/layout/hList6" loCatId="list" qsTypeId="urn:microsoft.com/office/officeart/2005/8/quickstyle/simple1" qsCatId="simple" csTypeId="urn:microsoft.com/office/officeart/2005/8/colors/accent1_1" csCatId="accent1"/>
      <dgm:spPr/>
      <dgm:t>
        <a:bodyPr/>
        <a:lstStyle/>
        <a:p>
          <a:endParaRPr lang="ru-RU"/>
        </a:p>
      </dgm:t>
    </dgm:pt>
    <dgm:pt modelId="{2302690A-AEC7-4DE4-894F-5DFC4F577242}">
      <dgm:prSet/>
      <dgm:spPr/>
      <dgm:t>
        <a:bodyPr/>
        <a:lstStyle/>
        <a:p>
          <a:pPr rtl="0"/>
          <a:r>
            <a:rPr lang="ru-RU" i="1" dirty="0"/>
            <a:t>1-й шаг.</a:t>
          </a:r>
          <a:r>
            <a:rPr lang="ru-RU" dirty="0"/>
            <a:t> Педагоги совместно со старшим воспитателем и педагогом-психологом изучают показатели уровней эффективности педагогических воздействий по образовательным областям  и направлениям их реализации. Данные показатели составят для педагога схемы наблюдения за детьми.</a:t>
          </a:r>
        </a:p>
      </dgm:t>
    </dgm:pt>
    <dgm:pt modelId="{27A0D1F8-24AA-432B-9D6B-32F866980F19}" type="parTrans" cxnId="{51908BFC-4C4D-4BBC-B746-EC9DD0F4DA73}">
      <dgm:prSet/>
      <dgm:spPr/>
      <dgm:t>
        <a:bodyPr/>
        <a:lstStyle/>
        <a:p>
          <a:endParaRPr lang="ru-RU"/>
        </a:p>
      </dgm:t>
    </dgm:pt>
    <dgm:pt modelId="{34807281-F077-4A1F-A3D9-0BF16FF75D2D}" type="sibTrans" cxnId="{51908BFC-4C4D-4BBC-B746-EC9DD0F4DA73}">
      <dgm:prSet/>
      <dgm:spPr/>
      <dgm:t>
        <a:bodyPr/>
        <a:lstStyle/>
        <a:p>
          <a:endParaRPr lang="ru-RU"/>
        </a:p>
      </dgm:t>
    </dgm:pt>
    <dgm:pt modelId="{86B3BDB8-AA72-4CCC-94D4-1B61B694295D}">
      <dgm:prSet/>
      <dgm:spPr/>
      <dgm:t>
        <a:bodyPr/>
        <a:lstStyle/>
        <a:p>
          <a:pPr rtl="0"/>
          <a:r>
            <a:rPr lang="ru-RU" i="1" dirty="0"/>
            <a:t>2-й шаг.</a:t>
          </a:r>
          <a:r>
            <a:rPr lang="ru-RU" dirty="0"/>
            <a:t> Педагоги, работающие в данной возрастной группе, коллегиально под руководством старшего воспитателя соотносят свои наблюдения и определяют уровень эффективности педагогических воздействий по образовательным областям в отношении каждого ребенка. Уровни определяются на основе соотнесения данных наблюдений с показателями уровней: высокого, среднего, низкого и низшего. Если не все критерии совпадают, то выделяют промежуточные уровни: низший/низкий, низкий/средний, средний/высокий. Каждый последующий уровень определяет для ребенка «зону ближайшего развития». Составляют индивидуальные профили эффективности педагогических воздействий для каждого ребенка. Данные по группе детей систематизируют и отражают в таблицах.</a:t>
          </a:r>
        </a:p>
      </dgm:t>
    </dgm:pt>
    <dgm:pt modelId="{D4DCF851-A370-45A4-B272-A58A1A15E890}" type="parTrans" cxnId="{B8704A13-C71A-42B4-B78B-214D11B17F8D}">
      <dgm:prSet/>
      <dgm:spPr/>
      <dgm:t>
        <a:bodyPr/>
        <a:lstStyle/>
        <a:p>
          <a:endParaRPr lang="ru-RU"/>
        </a:p>
      </dgm:t>
    </dgm:pt>
    <dgm:pt modelId="{AFF37E29-2467-4E42-A8C9-68BF44AA4B50}" type="sibTrans" cxnId="{B8704A13-C71A-42B4-B78B-214D11B17F8D}">
      <dgm:prSet/>
      <dgm:spPr/>
      <dgm:t>
        <a:bodyPr/>
        <a:lstStyle/>
        <a:p>
          <a:endParaRPr lang="ru-RU"/>
        </a:p>
      </dgm:t>
    </dgm:pt>
    <dgm:pt modelId="{9FBE5234-CAB1-4FD6-A498-F0C0F91914E8}">
      <dgm:prSet/>
      <dgm:spPr/>
      <dgm:t>
        <a:bodyPr/>
        <a:lstStyle/>
        <a:p>
          <a:pPr rtl="0"/>
          <a:r>
            <a:rPr lang="ru-RU" i="1" dirty="0"/>
            <a:t>3-й шаг.</a:t>
          </a:r>
          <a:r>
            <a:rPr lang="ru-RU" dirty="0"/>
            <a:t> Разрабатываются рекомендации по совершенствованию образовательной деятельности в направлении ее индивидуализации как с конкретными детьми, так и с группой детей.</a:t>
          </a:r>
        </a:p>
      </dgm:t>
    </dgm:pt>
    <dgm:pt modelId="{EAE86A92-BA07-481A-9127-2B8E18EC46A0}" type="parTrans" cxnId="{81327026-30C6-4075-86A8-E4080B4F0BFC}">
      <dgm:prSet/>
      <dgm:spPr/>
      <dgm:t>
        <a:bodyPr/>
        <a:lstStyle/>
        <a:p>
          <a:endParaRPr lang="ru-RU"/>
        </a:p>
      </dgm:t>
    </dgm:pt>
    <dgm:pt modelId="{CD1AE3F6-CAF9-4939-B6F2-9DD9D83EA9D2}" type="sibTrans" cxnId="{81327026-30C6-4075-86A8-E4080B4F0BFC}">
      <dgm:prSet/>
      <dgm:spPr/>
      <dgm:t>
        <a:bodyPr/>
        <a:lstStyle/>
        <a:p>
          <a:endParaRPr lang="ru-RU"/>
        </a:p>
      </dgm:t>
    </dgm:pt>
    <dgm:pt modelId="{5AFAAE3A-1F9F-4F54-A6B6-36F3F5256909}" type="pres">
      <dgm:prSet presAssocID="{390557C4-C12D-458D-A575-475B0A61253B}" presName="Name0" presStyleCnt="0">
        <dgm:presLayoutVars>
          <dgm:dir/>
          <dgm:resizeHandles val="exact"/>
        </dgm:presLayoutVars>
      </dgm:prSet>
      <dgm:spPr/>
    </dgm:pt>
    <dgm:pt modelId="{F3906892-62D1-4B92-BB09-36797F5A8A2C}" type="pres">
      <dgm:prSet presAssocID="{2302690A-AEC7-4DE4-894F-5DFC4F577242}" presName="node" presStyleLbl="node1" presStyleIdx="0" presStyleCnt="3">
        <dgm:presLayoutVars>
          <dgm:bulletEnabled val="1"/>
        </dgm:presLayoutVars>
      </dgm:prSet>
      <dgm:spPr/>
    </dgm:pt>
    <dgm:pt modelId="{45C64B14-36AE-4253-A1DD-3C1C695D887C}" type="pres">
      <dgm:prSet presAssocID="{34807281-F077-4A1F-A3D9-0BF16FF75D2D}" presName="sibTrans" presStyleCnt="0"/>
      <dgm:spPr/>
    </dgm:pt>
    <dgm:pt modelId="{DD52E736-5D21-43BD-A7F1-53147F5192C6}" type="pres">
      <dgm:prSet presAssocID="{86B3BDB8-AA72-4CCC-94D4-1B61B694295D}" presName="node" presStyleLbl="node1" presStyleIdx="1" presStyleCnt="3">
        <dgm:presLayoutVars>
          <dgm:bulletEnabled val="1"/>
        </dgm:presLayoutVars>
      </dgm:prSet>
      <dgm:spPr/>
    </dgm:pt>
    <dgm:pt modelId="{4D6DCBAB-D1D1-4021-9E9E-BA0353B05F76}" type="pres">
      <dgm:prSet presAssocID="{AFF37E29-2467-4E42-A8C9-68BF44AA4B50}" presName="sibTrans" presStyleCnt="0"/>
      <dgm:spPr/>
    </dgm:pt>
    <dgm:pt modelId="{BBDBEF75-6F73-4339-9599-995BD5C45020}" type="pres">
      <dgm:prSet presAssocID="{9FBE5234-CAB1-4FD6-A498-F0C0F91914E8}" presName="node" presStyleLbl="node1" presStyleIdx="2" presStyleCnt="3">
        <dgm:presLayoutVars>
          <dgm:bulletEnabled val="1"/>
        </dgm:presLayoutVars>
      </dgm:prSet>
      <dgm:spPr/>
    </dgm:pt>
  </dgm:ptLst>
  <dgm:cxnLst>
    <dgm:cxn modelId="{B8704A13-C71A-42B4-B78B-214D11B17F8D}" srcId="{390557C4-C12D-458D-A575-475B0A61253B}" destId="{86B3BDB8-AA72-4CCC-94D4-1B61B694295D}" srcOrd="1" destOrd="0" parTransId="{D4DCF851-A370-45A4-B272-A58A1A15E890}" sibTransId="{AFF37E29-2467-4E42-A8C9-68BF44AA4B50}"/>
    <dgm:cxn modelId="{81327026-30C6-4075-86A8-E4080B4F0BFC}" srcId="{390557C4-C12D-458D-A575-475B0A61253B}" destId="{9FBE5234-CAB1-4FD6-A498-F0C0F91914E8}" srcOrd="2" destOrd="0" parTransId="{EAE86A92-BA07-481A-9127-2B8E18EC46A0}" sibTransId="{CD1AE3F6-CAF9-4939-B6F2-9DD9D83EA9D2}"/>
    <dgm:cxn modelId="{4CC92B3F-357D-4B58-A879-D13917CD5C24}" type="presOf" srcId="{9FBE5234-CAB1-4FD6-A498-F0C0F91914E8}" destId="{BBDBEF75-6F73-4339-9599-995BD5C45020}" srcOrd="0" destOrd="0" presId="urn:microsoft.com/office/officeart/2005/8/layout/hList6"/>
    <dgm:cxn modelId="{A928945F-2036-41FD-909E-60A64823440A}" type="presOf" srcId="{2302690A-AEC7-4DE4-894F-5DFC4F577242}" destId="{F3906892-62D1-4B92-BB09-36797F5A8A2C}" srcOrd="0" destOrd="0" presId="urn:microsoft.com/office/officeart/2005/8/layout/hList6"/>
    <dgm:cxn modelId="{C4C35C60-21C9-4BEC-83AE-7260CF96BD23}" type="presOf" srcId="{86B3BDB8-AA72-4CCC-94D4-1B61B694295D}" destId="{DD52E736-5D21-43BD-A7F1-53147F5192C6}" srcOrd="0" destOrd="0" presId="urn:microsoft.com/office/officeart/2005/8/layout/hList6"/>
    <dgm:cxn modelId="{51908BFC-4C4D-4BBC-B746-EC9DD0F4DA73}" srcId="{390557C4-C12D-458D-A575-475B0A61253B}" destId="{2302690A-AEC7-4DE4-894F-5DFC4F577242}" srcOrd="0" destOrd="0" parTransId="{27A0D1F8-24AA-432B-9D6B-32F866980F19}" sibTransId="{34807281-F077-4A1F-A3D9-0BF16FF75D2D}"/>
    <dgm:cxn modelId="{12294BFD-289D-4880-84C0-7784F073BA82}" type="presOf" srcId="{390557C4-C12D-458D-A575-475B0A61253B}" destId="{5AFAAE3A-1F9F-4F54-A6B6-36F3F5256909}" srcOrd="0" destOrd="0" presId="urn:microsoft.com/office/officeart/2005/8/layout/hList6"/>
    <dgm:cxn modelId="{9426810D-C7D2-4757-9FC1-A8840FBE8451}" type="presParOf" srcId="{5AFAAE3A-1F9F-4F54-A6B6-36F3F5256909}" destId="{F3906892-62D1-4B92-BB09-36797F5A8A2C}" srcOrd="0" destOrd="0" presId="urn:microsoft.com/office/officeart/2005/8/layout/hList6"/>
    <dgm:cxn modelId="{7A81BB8C-6735-4FC7-A529-AFA0E5A054C3}" type="presParOf" srcId="{5AFAAE3A-1F9F-4F54-A6B6-36F3F5256909}" destId="{45C64B14-36AE-4253-A1DD-3C1C695D887C}" srcOrd="1" destOrd="0" presId="urn:microsoft.com/office/officeart/2005/8/layout/hList6"/>
    <dgm:cxn modelId="{CCB70631-64BC-43C9-8500-D74FD36FA49C}" type="presParOf" srcId="{5AFAAE3A-1F9F-4F54-A6B6-36F3F5256909}" destId="{DD52E736-5D21-43BD-A7F1-53147F5192C6}" srcOrd="2" destOrd="0" presId="urn:microsoft.com/office/officeart/2005/8/layout/hList6"/>
    <dgm:cxn modelId="{B6DA7245-C907-4F28-8C70-22D4896A1F35}" type="presParOf" srcId="{5AFAAE3A-1F9F-4F54-A6B6-36F3F5256909}" destId="{4D6DCBAB-D1D1-4021-9E9E-BA0353B05F76}" srcOrd="3" destOrd="0" presId="urn:microsoft.com/office/officeart/2005/8/layout/hList6"/>
    <dgm:cxn modelId="{46F9D81C-6991-477D-BE3B-FB8006C76F95}" type="presParOf" srcId="{5AFAAE3A-1F9F-4F54-A6B6-36F3F5256909}" destId="{BBDBEF75-6F73-4339-9599-995BD5C45020}" srcOrd="4"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CE4E76F-B568-40A9-8AFB-9F83DBF96E32}" type="doc">
      <dgm:prSet loTypeId="urn:microsoft.com/office/officeart/2005/8/layout/default#2" loCatId="list" qsTypeId="urn:microsoft.com/office/officeart/2005/8/quickstyle/simple1" qsCatId="simple" csTypeId="urn:microsoft.com/office/officeart/2005/8/colors/accent0_3" csCatId="mainScheme" phldr="1"/>
      <dgm:spPr/>
      <dgm:t>
        <a:bodyPr/>
        <a:lstStyle/>
        <a:p>
          <a:endParaRPr lang="ru-RU"/>
        </a:p>
      </dgm:t>
    </dgm:pt>
    <dgm:pt modelId="{0259B83B-5F9B-40B9-B28A-DFF37C9CB4CF}">
      <dgm:prSet/>
      <dgm:spPr/>
      <dgm:t>
        <a:bodyPr/>
        <a:lstStyle/>
        <a:p>
          <a:pPr rtl="0"/>
          <a:r>
            <a:rPr lang="ru-RU" b="1" dirty="0"/>
            <a:t>1. Усвоение норм и ценностей, принятых в обществе, включая моральные и нравственные ценности.</a:t>
          </a:r>
          <a:endParaRPr lang="ru-RU" dirty="0"/>
        </a:p>
      </dgm:t>
    </dgm:pt>
    <dgm:pt modelId="{925ADC8C-BC0B-430A-9436-061720149A18}" type="parTrans" cxnId="{B10D1DBA-BE26-4AE0-AE31-4613EBD3A0D2}">
      <dgm:prSet/>
      <dgm:spPr/>
      <dgm:t>
        <a:bodyPr/>
        <a:lstStyle/>
        <a:p>
          <a:endParaRPr lang="ru-RU"/>
        </a:p>
      </dgm:t>
    </dgm:pt>
    <dgm:pt modelId="{4FD5C3B5-31CE-4DAC-973D-6D186E63308C}" type="sibTrans" cxnId="{B10D1DBA-BE26-4AE0-AE31-4613EBD3A0D2}">
      <dgm:prSet/>
      <dgm:spPr/>
      <dgm:t>
        <a:bodyPr/>
        <a:lstStyle/>
        <a:p>
          <a:endParaRPr lang="ru-RU"/>
        </a:p>
      </dgm:t>
    </dgm:pt>
    <dgm:pt modelId="{3968BBE3-C24F-43EA-B669-2DD8060F2561}">
      <dgm:prSet/>
      <dgm:spPr/>
      <dgm:t>
        <a:bodyPr/>
        <a:lstStyle/>
        <a:p>
          <a:pPr rtl="0"/>
          <a:r>
            <a:rPr lang="ru-RU" b="1" dirty="0"/>
            <a:t>2. Развитие общения и взаимодействия ребенка со взрослыми и сверстниками.</a:t>
          </a:r>
          <a:endParaRPr lang="ru-RU" dirty="0"/>
        </a:p>
      </dgm:t>
    </dgm:pt>
    <dgm:pt modelId="{23884806-DEC8-40BF-BCD9-C23DD2983D6B}" type="parTrans" cxnId="{F06A3D2A-959F-4AFB-9165-E80B9EFD57B4}">
      <dgm:prSet/>
      <dgm:spPr/>
      <dgm:t>
        <a:bodyPr/>
        <a:lstStyle/>
        <a:p>
          <a:endParaRPr lang="ru-RU"/>
        </a:p>
      </dgm:t>
    </dgm:pt>
    <dgm:pt modelId="{F4D48F40-087D-4EBD-922C-1A4E845C4EC4}" type="sibTrans" cxnId="{F06A3D2A-959F-4AFB-9165-E80B9EFD57B4}">
      <dgm:prSet/>
      <dgm:spPr/>
      <dgm:t>
        <a:bodyPr/>
        <a:lstStyle/>
        <a:p>
          <a:endParaRPr lang="ru-RU"/>
        </a:p>
      </dgm:t>
    </dgm:pt>
    <dgm:pt modelId="{222EBC31-8CE6-490C-B980-E9FA80CB63AA}">
      <dgm:prSet/>
      <dgm:spPr/>
      <dgm:t>
        <a:bodyPr/>
        <a:lstStyle/>
        <a:p>
          <a:pPr rtl="0"/>
          <a:r>
            <a:rPr lang="ru-RU" b="1" dirty="0"/>
            <a:t>3. Становление самостоятельности, целенаправленности и </a:t>
          </a:r>
          <a:r>
            <a:rPr lang="ru-RU" b="1" dirty="0" err="1"/>
            <a:t>саморегуляции</a:t>
          </a:r>
          <a:r>
            <a:rPr lang="ru-RU" b="1" dirty="0"/>
            <a:t> собственных действий.</a:t>
          </a:r>
          <a:endParaRPr lang="ru-RU" dirty="0"/>
        </a:p>
      </dgm:t>
    </dgm:pt>
    <dgm:pt modelId="{4DDC232C-285E-4A11-BAE5-B6814518BD8E}" type="parTrans" cxnId="{F7D6DAAC-FCD6-41C7-838F-D444673F49E5}">
      <dgm:prSet/>
      <dgm:spPr/>
      <dgm:t>
        <a:bodyPr/>
        <a:lstStyle/>
        <a:p>
          <a:endParaRPr lang="ru-RU"/>
        </a:p>
      </dgm:t>
    </dgm:pt>
    <dgm:pt modelId="{C8D93B28-D9AA-449C-B15A-531003FC450B}" type="sibTrans" cxnId="{F7D6DAAC-FCD6-41C7-838F-D444673F49E5}">
      <dgm:prSet/>
      <dgm:spPr/>
      <dgm:t>
        <a:bodyPr/>
        <a:lstStyle/>
        <a:p>
          <a:endParaRPr lang="ru-RU"/>
        </a:p>
      </dgm:t>
    </dgm:pt>
    <dgm:pt modelId="{E595556D-E07C-4FEB-8979-6BACCDFF8B64}">
      <dgm:prSet/>
      <dgm:spPr/>
      <dgm:t>
        <a:bodyPr/>
        <a:lstStyle/>
        <a:p>
          <a:pPr rtl="0"/>
          <a:r>
            <a:rPr lang="ru-RU" b="1" dirty="0"/>
            <a:t>4. Развитие социального и эмоционального интеллекта, эмоциональной отзывчивости, сопереживания, формирование готовности к совместной деятельности со сверстниками.</a:t>
          </a:r>
          <a:endParaRPr lang="ru-RU" dirty="0"/>
        </a:p>
      </dgm:t>
    </dgm:pt>
    <dgm:pt modelId="{1C94E4FE-BC4A-4557-8B35-CBFDEF765A9D}" type="parTrans" cxnId="{C87B1A1C-C6A9-4DB0-90F2-4C0702D9F661}">
      <dgm:prSet/>
      <dgm:spPr/>
      <dgm:t>
        <a:bodyPr/>
        <a:lstStyle/>
        <a:p>
          <a:endParaRPr lang="ru-RU"/>
        </a:p>
      </dgm:t>
    </dgm:pt>
    <dgm:pt modelId="{27A75F59-8B57-4497-B8A8-F9A3D7B164F7}" type="sibTrans" cxnId="{C87B1A1C-C6A9-4DB0-90F2-4C0702D9F661}">
      <dgm:prSet/>
      <dgm:spPr/>
      <dgm:t>
        <a:bodyPr/>
        <a:lstStyle/>
        <a:p>
          <a:endParaRPr lang="ru-RU"/>
        </a:p>
      </dgm:t>
    </dgm:pt>
    <dgm:pt modelId="{1C3B17DD-4E62-42FA-B8A1-8E9D723D9751}">
      <dgm:prSet/>
      <dgm:spPr/>
      <dgm:t>
        <a:bodyPr/>
        <a:lstStyle/>
        <a:p>
          <a:pPr rtl="0"/>
          <a:r>
            <a:rPr lang="ru-RU" b="1" dirty="0"/>
            <a:t>5. Формирование уважительного отношения и чувства принадлежности к своей семье </a:t>
          </a:r>
          <a:br>
            <a:rPr lang="ru-RU" b="1" dirty="0"/>
          </a:br>
          <a:r>
            <a:rPr lang="ru-RU" b="1" dirty="0"/>
            <a:t>и сообществу детей и взрослых в организации.</a:t>
          </a:r>
          <a:endParaRPr lang="ru-RU" dirty="0"/>
        </a:p>
      </dgm:t>
    </dgm:pt>
    <dgm:pt modelId="{17CDA7A6-03A6-4881-A4AC-EF0DEB25798D}" type="parTrans" cxnId="{42F69EA2-BD2B-4109-A8C4-7549066753DA}">
      <dgm:prSet/>
      <dgm:spPr/>
      <dgm:t>
        <a:bodyPr/>
        <a:lstStyle/>
        <a:p>
          <a:endParaRPr lang="ru-RU"/>
        </a:p>
      </dgm:t>
    </dgm:pt>
    <dgm:pt modelId="{F632A0E9-EE8E-4EED-B400-FA5A8A115E51}" type="sibTrans" cxnId="{42F69EA2-BD2B-4109-A8C4-7549066753DA}">
      <dgm:prSet/>
      <dgm:spPr/>
      <dgm:t>
        <a:bodyPr/>
        <a:lstStyle/>
        <a:p>
          <a:endParaRPr lang="ru-RU"/>
        </a:p>
      </dgm:t>
    </dgm:pt>
    <dgm:pt modelId="{0F8C6069-E6C6-4513-ACA4-CD8AEBD48BFA}">
      <dgm:prSet/>
      <dgm:spPr/>
      <dgm:t>
        <a:bodyPr/>
        <a:lstStyle/>
        <a:p>
          <a:pPr rtl="0"/>
          <a:r>
            <a:rPr lang="ru-RU" b="1" dirty="0"/>
            <a:t>6. Формирование позитивных установок к различным видам труда и творчества.</a:t>
          </a:r>
          <a:endParaRPr lang="ru-RU" dirty="0"/>
        </a:p>
      </dgm:t>
    </dgm:pt>
    <dgm:pt modelId="{91FFD53C-6981-4051-B1AF-7DADF3C92522}" type="parTrans" cxnId="{0B277A25-6A52-4985-BD62-FB98CAE9C35F}">
      <dgm:prSet/>
      <dgm:spPr/>
      <dgm:t>
        <a:bodyPr/>
        <a:lstStyle/>
        <a:p>
          <a:endParaRPr lang="ru-RU"/>
        </a:p>
      </dgm:t>
    </dgm:pt>
    <dgm:pt modelId="{1B566DED-9DA1-46A0-9151-46C7CD542BDB}" type="sibTrans" cxnId="{0B277A25-6A52-4985-BD62-FB98CAE9C35F}">
      <dgm:prSet/>
      <dgm:spPr/>
      <dgm:t>
        <a:bodyPr/>
        <a:lstStyle/>
        <a:p>
          <a:endParaRPr lang="ru-RU"/>
        </a:p>
      </dgm:t>
    </dgm:pt>
    <dgm:pt modelId="{D0897429-1A38-47BA-B199-C5F9C4E03BA7}">
      <dgm:prSet/>
      <dgm:spPr/>
      <dgm:t>
        <a:bodyPr/>
        <a:lstStyle/>
        <a:p>
          <a:r>
            <a:rPr lang="ru-RU" b="1"/>
            <a:t>7. Формирование основ безопасного поведения в быту, социуме, в природе (содержание знаний определяется образовательной программой).</a:t>
          </a:r>
          <a:endParaRPr lang="ru-RU"/>
        </a:p>
      </dgm:t>
    </dgm:pt>
    <dgm:pt modelId="{22CA646C-492B-4A51-85A2-C46D131DC0BB}" type="parTrans" cxnId="{E054A61E-064B-4CC3-8796-EDB4A585D2EB}">
      <dgm:prSet/>
      <dgm:spPr/>
      <dgm:t>
        <a:bodyPr/>
        <a:lstStyle/>
        <a:p>
          <a:endParaRPr lang="ru-RU"/>
        </a:p>
      </dgm:t>
    </dgm:pt>
    <dgm:pt modelId="{C6EAFFB1-F64A-431F-8D5B-FA2A12BF6A46}" type="sibTrans" cxnId="{E054A61E-064B-4CC3-8796-EDB4A585D2EB}">
      <dgm:prSet/>
      <dgm:spPr/>
      <dgm:t>
        <a:bodyPr/>
        <a:lstStyle/>
        <a:p>
          <a:endParaRPr lang="ru-RU"/>
        </a:p>
      </dgm:t>
    </dgm:pt>
    <dgm:pt modelId="{706D1035-5A30-4836-ACB9-8055B5487C8C}" type="pres">
      <dgm:prSet presAssocID="{0CE4E76F-B568-40A9-8AFB-9F83DBF96E32}" presName="diagram" presStyleCnt="0">
        <dgm:presLayoutVars>
          <dgm:dir/>
          <dgm:resizeHandles val="exact"/>
        </dgm:presLayoutVars>
      </dgm:prSet>
      <dgm:spPr/>
    </dgm:pt>
    <dgm:pt modelId="{E1716C57-AE39-4BC7-BBE8-E86F66C3496D}" type="pres">
      <dgm:prSet presAssocID="{0259B83B-5F9B-40B9-B28A-DFF37C9CB4CF}" presName="node" presStyleLbl="node1" presStyleIdx="0" presStyleCnt="7">
        <dgm:presLayoutVars>
          <dgm:bulletEnabled val="1"/>
        </dgm:presLayoutVars>
      </dgm:prSet>
      <dgm:spPr/>
    </dgm:pt>
    <dgm:pt modelId="{0E7237FC-052C-42F9-ABBD-BF282EBA60E0}" type="pres">
      <dgm:prSet presAssocID="{4FD5C3B5-31CE-4DAC-973D-6D186E63308C}" presName="sibTrans" presStyleCnt="0"/>
      <dgm:spPr/>
    </dgm:pt>
    <dgm:pt modelId="{9D119B4B-9CE4-4B64-945F-886C9E2CE4BE}" type="pres">
      <dgm:prSet presAssocID="{3968BBE3-C24F-43EA-B669-2DD8060F2561}" presName="node" presStyleLbl="node1" presStyleIdx="1" presStyleCnt="7">
        <dgm:presLayoutVars>
          <dgm:bulletEnabled val="1"/>
        </dgm:presLayoutVars>
      </dgm:prSet>
      <dgm:spPr/>
    </dgm:pt>
    <dgm:pt modelId="{8FBEFAB0-0F19-4586-862F-21E5C6B3B89E}" type="pres">
      <dgm:prSet presAssocID="{F4D48F40-087D-4EBD-922C-1A4E845C4EC4}" presName="sibTrans" presStyleCnt="0"/>
      <dgm:spPr/>
    </dgm:pt>
    <dgm:pt modelId="{3AAC4AC8-9AA8-4E7A-B459-61FCF8ACC5BC}" type="pres">
      <dgm:prSet presAssocID="{222EBC31-8CE6-490C-B980-E9FA80CB63AA}" presName="node" presStyleLbl="node1" presStyleIdx="2" presStyleCnt="7">
        <dgm:presLayoutVars>
          <dgm:bulletEnabled val="1"/>
        </dgm:presLayoutVars>
      </dgm:prSet>
      <dgm:spPr/>
    </dgm:pt>
    <dgm:pt modelId="{77F68D2A-57D7-4A29-94EE-39A019164FBD}" type="pres">
      <dgm:prSet presAssocID="{C8D93B28-D9AA-449C-B15A-531003FC450B}" presName="sibTrans" presStyleCnt="0"/>
      <dgm:spPr/>
    </dgm:pt>
    <dgm:pt modelId="{04BC8708-FB6E-400C-A75C-62EC86C827B9}" type="pres">
      <dgm:prSet presAssocID="{E595556D-E07C-4FEB-8979-6BACCDFF8B64}" presName="node" presStyleLbl="node1" presStyleIdx="3" presStyleCnt="7">
        <dgm:presLayoutVars>
          <dgm:bulletEnabled val="1"/>
        </dgm:presLayoutVars>
      </dgm:prSet>
      <dgm:spPr/>
    </dgm:pt>
    <dgm:pt modelId="{5E284EA3-5C18-441B-8259-7A2710B7296B}" type="pres">
      <dgm:prSet presAssocID="{27A75F59-8B57-4497-B8A8-F9A3D7B164F7}" presName="sibTrans" presStyleCnt="0"/>
      <dgm:spPr/>
    </dgm:pt>
    <dgm:pt modelId="{456DE640-B79F-433E-B161-C40A92E2F8D7}" type="pres">
      <dgm:prSet presAssocID="{1C3B17DD-4E62-42FA-B8A1-8E9D723D9751}" presName="node" presStyleLbl="node1" presStyleIdx="4" presStyleCnt="7">
        <dgm:presLayoutVars>
          <dgm:bulletEnabled val="1"/>
        </dgm:presLayoutVars>
      </dgm:prSet>
      <dgm:spPr/>
    </dgm:pt>
    <dgm:pt modelId="{4194FA90-8E67-4ECD-A24F-E4C3EAEB165E}" type="pres">
      <dgm:prSet presAssocID="{F632A0E9-EE8E-4EED-B400-FA5A8A115E51}" presName="sibTrans" presStyleCnt="0"/>
      <dgm:spPr/>
    </dgm:pt>
    <dgm:pt modelId="{03C4E7BA-1606-4BBF-A21C-E917648CF6B9}" type="pres">
      <dgm:prSet presAssocID="{0F8C6069-E6C6-4513-ACA4-CD8AEBD48BFA}" presName="node" presStyleLbl="node1" presStyleIdx="5" presStyleCnt="7">
        <dgm:presLayoutVars>
          <dgm:bulletEnabled val="1"/>
        </dgm:presLayoutVars>
      </dgm:prSet>
      <dgm:spPr/>
    </dgm:pt>
    <dgm:pt modelId="{5E22559D-22DB-405A-982A-B35B270C4A4B}" type="pres">
      <dgm:prSet presAssocID="{1B566DED-9DA1-46A0-9151-46C7CD542BDB}" presName="sibTrans" presStyleCnt="0"/>
      <dgm:spPr/>
    </dgm:pt>
    <dgm:pt modelId="{F61B7D6C-8027-49F2-88A0-8F7CEE08B2D1}" type="pres">
      <dgm:prSet presAssocID="{D0897429-1A38-47BA-B199-C5F9C4E03BA7}" presName="node" presStyleLbl="node1" presStyleIdx="6" presStyleCnt="7">
        <dgm:presLayoutVars>
          <dgm:bulletEnabled val="1"/>
        </dgm:presLayoutVars>
      </dgm:prSet>
      <dgm:spPr/>
    </dgm:pt>
  </dgm:ptLst>
  <dgm:cxnLst>
    <dgm:cxn modelId="{C87B1A1C-C6A9-4DB0-90F2-4C0702D9F661}" srcId="{0CE4E76F-B568-40A9-8AFB-9F83DBF96E32}" destId="{E595556D-E07C-4FEB-8979-6BACCDFF8B64}" srcOrd="3" destOrd="0" parTransId="{1C94E4FE-BC4A-4557-8B35-CBFDEF765A9D}" sibTransId="{27A75F59-8B57-4497-B8A8-F9A3D7B164F7}"/>
    <dgm:cxn modelId="{E054A61E-064B-4CC3-8796-EDB4A585D2EB}" srcId="{0CE4E76F-B568-40A9-8AFB-9F83DBF96E32}" destId="{D0897429-1A38-47BA-B199-C5F9C4E03BA7}" srcOrd="6" destOrd="0" parTransId="{22CA646C-492B-4A51-85A2-C46D131DC0BB}" sibTransId="{C6EAFFB1-F64A-431F-8D5B-FA2A12BF6A46}"/>
    <dgm:cxn modelId="{0B277A25-6A52-4985-BD62-FB98CAE9C35F}" srcId="{0CE4E76F-B568-40A9-8AFB-9F83DBF96E32}" destId="{0F8C6069-E6C6-4513-ACA4-CD8AEBD48BFA}" srcOrd="5" destOrd="0" parTransId="{91FFD53C-6981-4051-B1AF-7DADF3C92522}" sibTransId="{1B566DED-9DA1-46A0-9151-46C7CD542BDB}"/>
    <dgm:cxn modelId="{F06A3D2A-959F-4AFB-9165-E80B9EFD57B4}" srcId="{0CE4E76F-B568-40A9-8AFB-9F83DBF96E32}" destId="{3968BBE3-C24F-43EA-B669-2DD8060F2561}" srcOrd="1" destOrd="0" parTransId="{23884806-DEC8-40BF-BCD9-C23DD2983D6B}" sibTransId="{F4D48F40-087D-4EBD-922C-1A4E845C4EC4}"/>
    <dgm:cxn modelId="{79B34E5D-0611-48CB-AEBA-B97ADECA17A0}" type="presOf" srcId="{0F8C6069-E6C6-4513-ACA4-CD8AEBD48BFA}" destId="{03C4E7BA-1606-4BBF-A21C-E917648CF6B9}" srcOrd="0" destOrd="0" presId="urn:microsoft.com/office/officeart/2005/8/layout/default#2"/>
    <dgm:cxn modelId="{B9FF5E49-FD04-4D88-8346-16A2E805124F}" type="presOf" srcId="{E595556D-E07C-4FEB-8979-6BACCDFF8B64}" destId="{04BC8708-FB6E-400C-A75C-62EC86C827B9}" srcOrd="0" destOrd="0" presId="urn:microsoft.com/office/officeart/2005/8/layout/default#2"/>
    <dgm:cxn modelId="{3FAAF54E-2E14-4E84-B49E-BF98C02AA1C6}" type="presOf" srcId="{222EBC31-8CE6-490C-B980-E9FA80CB63AA}" destId="{3AAC4AC8-9AA8-4E7A-B459-61FCF8ACC5BC}" srcOrd="0" destOrd="0" presId="urn:microsoft.com/office/officeart/2005/8/layout/default#2"/>
    <dgm:cxn modelId="{42F69EA2-BD2B-4109-A8C4-7549066753DA}" srcId="{0CE4E76F-B568-40A9-8AFB-9F83DBF96E32}" destId="{1C3B17DD-4E62-42FA-B8A1-8E9D723D9751}" srcOrd="4" destOrd="0" parTransId="{17CDA7A6-03A6-4881-A4AC-EF0DEB25798D}" sibTransId="{F632A0E9-EE8E-4EED-B400-FA5A8A115E51}"/>
    <dgm:cxn modelId="{6C9644A4-633A-4DA4-9AF6-FED73933E547}" type="presOf" srcId="{D0897429-1A38-47BA-B199-C5F9C4E03BA7}" destId="{F61B7D6C-8027-49F2-88A0-8F7CEE08B2D1}" srcOrd="0" destOrd="0" presId="urn:microsoft.com/office/officeart/2005/8/layout/default#2"/>
    <dgm:cxn modelId="{F7D6DAAC-FCD6-41C7-838F-D444673F49E5}" srcId="{0CE4E76F-B568-40A9-8AFB-9F83DBF96E32}" destId="{222EBC31-8CE6-490C-B980-E9FA80CB63AA}" srcOrd="2" destOrd="0" parTransId="{4DDC232C-285E-4A11-BAE5-B6814518BD8E}" sibTransId="{C8D93B28-D9AA-449C-B15A-531003FC450B}"/>
    <dgm:cxn modelId="{B10D1DBA-BE26-4AE0-AE31-4613EBD3A0D2}" srcId="{0CE4E76F-B568-40A9-8AFB-9F83DBF96E32}" destId="{0259B83B-5F9B-40B9-B28A-DFF37C9CB4CF}" srcOrd="0" destOrd="0" parTransId="{925ADC8C-BC0B-430A-9436-061720149A18}" sibTransId="{4FD5C3B5-31CE-4DAC-973D-6D186E63308C}"/>
    <dgm:cxn modelId="{464AE5D0-98FE-4EA9-A089-BDD817CAAF0D}" type="presOf" srcId="{1C3B17DD-4E62-42FA-B8A1-8E9D723D9751}" destId="{456DE640-B79F-433E-B161-C40A92E2F8D7}" srcOrd="0" destOrd="0" presId="urn:microsoft.com/office/officeart/2005/8/layout/default#2"/>
    <dgm:cxn modelId="{E34D51D1-2E58-4448-A235-6583F5B41411}" type="presOf" srcId="{0259B83B-5F9B-40B9-B28A-DFF37C9CB4CF}" destId="{E1716C57-AE39-4BC7-BBE8-E86F66C3496D}" srcOrd="0" destOrd="0" presId="urn:microsoft.com/office/officeart/2005/8/layout/default#2"/>
    <dgm:cxn modelId="{BC5B8DD5-6619-4C8E-BD28-170477E86707}" type="presOf" srcId="{3968BBE3-C24F-43EA-B669-2DD8060F2561}" destId="{9D119B4B-9CE4-4B64-945F-886C9E2CE4BE}" srcOrd="0" destOrd="0" presId="urn:microsoft.com/office/officeart/2005/8/layout/default#2"/>
    <dgm:cxn modelId="{9B84A1F9-0D90-47E2-B347-0C6D7761CCAB}" type="presOf" srcId="{0CE4E76F-B568-40A9-8AFB-9F83DBF96E32}" destId="{706D1035-5A30-4836-ACB9-8055B5487C8C}" srcOrd="0" destOrd="0" presId="urn:microsoft.com/office/officeart/2005/8/layout/default#2"/>
    <dgm:cxn modelId="{09F69B95-6B77-4426-8A3F-8E66DD2E082F}" type="presParOf" srcId="{706D1035-5A30-4836-ACB9-8055B5487C8C}" destId="{E1716C57-AE39-4BC7-BBE8-E86F66C3496D}" srcOrd="0" destOrd="0" presId="urn:microsoft.com/office/officeart/2005/8/layout/default#2"/>
    <dgm:cxn modelId="{6A6B6852-B29F-47F9-A6B8-4AA78FC67347}" type="presParOf" srcId="{706D1035-5A30-4836-ACB9-8055B5487C8C}" destId="{0E7237FC-052C-42F9-ABBD-BF282EBA60E0}" srcOrd="1" destOrd="0" presId="urn:microsoft.com/office/officeart/2005/8/layout/default#2"/>
    <dgm:cxn modelId="{2621CA17-D6A5-4752-8946-F1E3ADC18572}" type="presParOf" srcId="{706D1035-5A30-4836-ACB9-8055B5487C8C}" destId="{9D119B4B-9CE4-4B64-945F-886C9E2CE4BE}" srcOrd="2" destOrd="0" presId="urn:microsoft.com/office/officeart/2005/8/layout/default#2"/>
    <dgm:cxn modelId="{7CE17907-B15E-437E-BCFB-E6E03DFF6AA2}" type="presParOf" srcId="{706D1035-5A30-4836-ACB9-8055B5487C8C}" destId="{8FBEFAB0-0F19-4586-862F-21E5C6B3B89E}" srcOrd="3" destOrd="0" presId="urn:microsoft.com/office/officeart/2005/8/layout/default#2"/>
    <dgm:cxn modelId="{874CEF9F-1D8F-4B44-BD3D-6C04FC928151}" type="presParOf" srcId="{706D1035-5A30-4836-ACB9-8055B5487C8C}" destId="{3AAC4AC8-9AA8-4E7A-B459-61FCF8ACC5BC}" srcOrd="4" destOrd="0" presId="urn:microsoft.com/office/officeart/2005/8/layout/default#2"/>
    <dgm:cxn modelId="{1D769920-12C1-41E7-B522-AE70CBA4FC68}" type="presParOf" srcId="{706D1035-5A30-4836-ACB9-8055B5487C8C}" destId="{77F68D2A-57D7-4A29-94EE-39A019164FBD}" srcOrd="5" destOrd="0" presId="urn:microsoft.com/office/officeart/2005/8/layout/default#2"/>
    <dgm:cxn modelId="{889FB412-525A-47B2-9EE5-F9FB60C14F75}" type="presParOf" srcId="{706D1035-5A30-4836-ACB9-8055B5487C8C}" destId="{04BC8708-FB6E-400C-A75C-62EC86C827B9}" srcOrd="6" destOrd="0" presId="urn:microsoft.com/office/officeart/2005/8/layout/default#2"/>
    <dgm:cxn modelId="{732963D2-294F-4B5E-BF94-C4BAE3AD9AB5}" type="presParOf" srcId="{706D1035-5A30-4836-ACB9-8055B5487C8C}" destId="{5E284EA3-5C18-441B-8259-7A2710B7296B}" srcOrd="7" destOrd="0" presId="urn:microsoft.com/office/officeart/2005/8/layout/default#2"/>
    <dgm:cxn modelId="{88C6B2F7-5247-4E83-BE06-4CB89F2FF067}" type="presParOf" srcId="{706D1035-5A30-4836-ACB9-8055B5487C8C}" destId="{456DE640-B79F-433E-B161-C40A92E2F8D7}" srcOrd="8" destOrd="0" presId="urn:microsoft.com/office/officeart/2005/8/layout/default#2"/>
    <dgm:cxn modelId="{AF48C28C-2D89-472E-B438-E96B23E3E9FA}" type="presParOf" srcId="{706D1035-5A30-4836-ACB9-8055B5487C8C}" destId="{4194FA90-8E67-4ECD-A24F-E4C3EAEB165E}" srcOrd="9" destOrd="0" presId="urn:microsoft.com/office/officeart/2005/8/layout/default#2"/>
    <dgm:cxn modelId="{DD257455-6DD8-4978-9B8E-306D0E4D2747}" type="presParOf" srcId="{706D1035-5A30-4836-ACB9-8055B5487C8C}" destId="{03C4E7BA-1606-4BBF-A21C-E917648CF6B9}" srcOrd="10" destOrd="0" presId="urn:microsoft.com/office/officeart/2005/8/layout/default#2"/>
    <dgm:cxn modelId="{46CB8611-86CA-4350-979E-4436DB352F38}" type="presParOf" srcId="{706D1035-5A30-4836-ACB9-8055B5487C8C}" destId="{5E22559D-22DB-405A-982A-B35B270C4A4B}" srcOrd="11" destOrd="0" presId="urn:microsoft.com/office/officeart/2005/8/layout/default#2"/>
    <dgm:cxn modelId="{B646D3E4-C8CE-4CBE-A2F1-9C59EA429118}" type="presParOf" srcId="{706D1035-5A30-4836-ACB9-8055B5487C8C}" destId="{F61B7D6C-8027-49F2-88A0-8F7CEE08B2D1}" srcOrd="12"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A0BF6AA-1B3D-455A-B2BE-C477F23DA349}" type="doc">
      <dgm:prSet loTypeId="urn:microsoft.com/office/officeart/2005/8/layout/default#3" loCatId="list" qsTypeId="urn:microsoft.com/office/officeart/2005/8/quickstyle/simple1" qsCatId="simple" csTypeId="urn:microsoft.com/office/officeart/2005/8/colors/accent0_3" csCatId="mainScheme"/>
      <dgm:spPr/>
      <dgm:t>
        <a:bodyPr/>
        <a:lstStyle/>
        <a:p>
          <a:endParaRPr lang="ru-RU"/>
        </a:p>
      </dgm:t>
    </dgm:pt>
    <dgm:pt modelId="{99D3D552-B3A1-4AA9-BD10-FEC1DFAE8BD8}">
      <dgm:prSet/>
      <dgm:spPr/>
      <dgm:t>
        <a:bodyPr/>
        <a:lstStyle/>
        <a:p>
          <a:pPr rtl="0"/>
          <a:r>
            <a:rPr lang="ru-RU" b="1" dirty="0"/>
            <a:t>1. Развитие интересов детей, любознательности и познавательной мотивации.</a:t>
          </a:r>
          <a:endParaRPr lang="ru-RU" dirty="0"/>
        </a:p>
      </dgm:t>
    </dgm:pt>
    <dgm:pt modelId="{248D3D11-D201-4021-9439-C032FDABCE41}" type="parTrans" cxnId="{4FAF6B3E-522B-4CC1-A69C-8DC5C4E379DB}">
      <dgm:prSet/>
      <dgm:spPr/>
      <dgm:t>
        <a:bodyPr/>
        <a:lstStyle/>
        <a:p>
          <a:endParaRPr lang="ru-RU"/>
        </a:p>
      </dgm:t>
    </dgm:pt>
    <dgm:pt modelId="{C2DF32A5-98EF-40FD-8288-340D855EE633}" type="sibTrans" cxnId="{4FAF6B3E-522B-4CC1-A69C-8DC5C4E379DB}">
      <dgm:prSet/>
      <dgm:spPr/>
      <dgm:t>
        <a:bodyPr/>
        <a:lstStyle/>
        <a:p>
          <a:endParaRPr lang="ru-RU"/>
        </a:p>
      </dgm:t>
    </dgm:pt>
    <dgm:pt modelId="{83837FC1-B72D-4151-B3E3-D7E970F53312}">
      <dgm:prSet/>
      <dgm:spPr/>
      <dgm:t>
        <a:bodyPr/>
        <a:lstStyle/>
        <a:p>
          <a:pPr rtl="0"/>
          <a:r>
            <a:rPr lang="ru-RU" b="1" dirty="0"/>
            <a:t>2. Формирование познавательных действий, становление сознания.</a:t>
          </a:r>
          <a:endParaRPr lang="ru-RU" dirty="0"/>
        </a:p>
      </dgm:t>
    </dgm:pt>
    <dgm:pt modelId="{52886EAB-AE44-466C-8D70-A3DD795777E0}" type="parTrans" cxnId="{168AEF39-409D-4AF2-B81E-8C87E406DDDC}">
      <dgm:prSet/>
      <dgm:spPr/>
      <dgm:t>
        <a:bodyPr/>
        <a:lstStyle/>
        <a:p>
          <a:endParaRPr lang="ru-RU"/>
        </a:p>
      </dgm:t>
    </dgm:pt>
    <dgm:pt modelId="{CD4EA27F-C934-46ED-B2BC-843272246EF8}" type="sibTrans" cxnId="{168AEF39-409D-4AF2-B81E-8C87E406DDDC}">
      <dgm:prSet/>
      <dgm:spPr/>
      <dgm:t>
        <a:bodyPr/>
        <a:lstStyle/>
        <a:p>
          <a:endParaRPr lang="ru-RU"/>
        </a:p>
      </dgm:t>
    </dgm:pt>
    <dgm:pt modelId="{89D52E36-2528-4E1E-A90C-876E4750846D}">
      <dgm:prSet/>
      <dgm:spPr/>
      <dgm:t>
        <a:bodyPr/>
        <a:lstStyle/>
        <a:p>
          <a:pPr rtl="0"/>
          <a:r>
            <a:rPr lang="ru-RU" b="1" dirty="0"/>
            <a:t>3. Развитие воображения и творческой активности.</a:t>
          </a:r>
          <a:endParaRPr lang="ru-RU" dirty="0"/>
        </a:p>
      </dgm:t>
    </dgm:pt>
    <dgm:pt modelId="{BE5E30A9-4DA3-40A4-9C58-AADC943F59A4}" type="parTrans" cxnId="{0FCC354B-5774-4669-A1AA-162B60526796}">
      <dgm:prSet/>
      <dgm:spPr/>
      <dgm:t>
        <a:bodyPr/>
        <a:lstStyle/>
        <a:p>
          <a:endParaRPr lang="ru-RU"/>
        </a:p>
      </dgm:t>
    </dgm:pt>
    <dgm:pt modelId="{9462B8B0-DE13-4CFF-A4B5-299992442B50}" type="sibTrans" cxnId="{0FCC354B-5774-4669-A1AA-162B60526796}">
      <dgm:prSet/>
      <dgm:spPr/>
      <dgm:t>
        <a:bodyPr/>
        <a:lstStyle/>
        <a:p>
          <a:endParaRPr lang="ru-RU"/>
        </a:p>
      </dgm:t>
    </dgm:pt>
    <dgm:pt modelId="{7C33B7C6-7CA6-4B7C-9663-94162111EBC3}">
      <dgm:prSet/>
      <dgm:spPr/>
      <dgm:t>
        <a:bodyPr/>
        <a:lstStyle/>
        <a:p>
          <a:pPr rtl="0"/>
          <a:r>
            <a:rPr lang="ru-RU" b="1" dirty="0"/>
            <a:t>4. Формирование первичных представлений о себе, о других людях (содержание представлений определяется образовательной программой).</a:t>
          </a:r>
          <a:endParaRPr lang="ru-RU" dirty="0"/>
        </a:p>
      </dgm:t>
    </dgm:pt>
    <dgm:pt modelId="{094FFA92-4924-457D-B299-9BE88F91CA27}" type="parTrans" cxnId="{2DD11E89-0AC2-4C0B-A7FF-CD4057E74CF5}">
      <dgm:prSet/>
      <dgm:spPr/>
      <dgm:t>
        <a:bodyPr/>
        <a:lstStyle/>
        <a:p>
          <a:endParaRPr lang="ru-RU"/>
        </a:p>
      </dgm:t>
    </dgm:pt>
    <dgm:pt modelId="{049AA505-663B-4F69-A16F-B138C845869F}" type="sibTrans" cxnId="{2DD11E89-0AC2-4C0B-A7FF-CD4057E74CF5}">
      <dgm:prSet/>
      <dgm:spPr/>
      <dgm:t>
        <a:bodyPr/>
        <a:lstStyle/>
        <a:p>
          <a:endParaRPr lang="ru-RU"/>
        </a:p>
      </dgm:t>
    </dgm:pt>
    <dgm:pt modelId="{78A85206-95CD-4634-9541-520823B452B9}">
      <dgm:prSet/>
      <dgm:spPr/>
      <dgm:t>
        <a:bodyPr/>
        <a:lstStyle/>
        <a:p>
          <a:pPr rtl="0"/>
          <a:r>
            <a:rPr lang="ru-RU" b="1" dirty="0"/>
            <a:t>5. Формирование первичных представлений об объектах окружающего мира, об их свойствах и отношениях (содержание представлений определяется образовательной программой).</a:t>
          </a:r>
          <a:endParaRPr lang="ru-RU" dirty="0"/>
        </a:p>
      </dgm:t>
    </dgm:pt>
    <dgm:pt modelId="{083EC20F-76D7-4B8B-998F-07DC37BDD7DC}" type="parTrans" cxnId="{AA294159-81DF-454D-87C0-60450F812754}">
      <dgm:prSet/>
      <dgm:spPr/>
      <dgm:t>
        <a:bodyPr/>
        <a:lstStyle/>
        <a:p>
          <a:endParaRPr lang="ru-RU"/>
        </a:p>
      </dgm:t>
    </dgm:pt>
    <dgm:pt modelId="{AAB526C5-4668-4252-BBDE-211D36BC3C8E}" type="sibTrans" cxnId="{AA294159-81DF-454D-87C0-60450F812754}">
      <dgm:prSet/>
      <dgm:spPr/>
      <dgm:t>
        <a:bodyPr/>
        <a:lstStyle/>
        <a:p>
          <a:endParaRPr lang="ru-RU"/>
        </a:p>
      </dgm:t>
    </dgm:pt>
    <dgm:pt modelId="{48352965-2BAE-4D0F-96B1-0FDF8B34E353}">
      <dgm:prSet/>
      <dgm:spPr/>
      <dgm:t>
        <a:bodyPr/>
        <a:lstStyle/>
        <a:p>
          <a:pPr rtl="0"/>
          <a:r>
            <a:rPr lang="ru-RU" b="1" dirty="0"/>
            <a:t>6. Формирование первичных представлений о малой родине и отечестве, представлений о </a:t>
          </a:r>
          <a:r>
            <a:rPr lang="ru-RU" b="1" dirty="0" err="1"/>
            <a:t>социокультурных</a:t>
          </a:r>
          <a:r>
            <a:rPr lang="ru-RU" b="1" dirty="0"/>
            <a:t> ценностях нашего народа, об отечественных традициях и праздниках, </a:t>
          </a:r>
          <a:br>
            <a:rPr lang="ru-RU" b="1" dirty="0"/>
          </a:br>
          <a:r>
            <a:rPr lang="ru-RU" b="1" dirty="0"/>
            <a:t>о планете Земля как общем доме людей, многообразии стран и народов мира (содержание представлений определяется образовательной программой).</a:t>
          </a:r>
          <a:endParaRPr lang="ru-RU" dirty="0"/>
        </a:p>
      </dgm:t>
    </dgm:pt>
    <dgm:pt modelId="{4AFE0501-DCF9-4B4F-9E81-3CF50E0D6E13}" type="parTrans" cxnId="{489E9628-0CBE-4461-A656-DCB95BD800C8}">
      <dgm:prSet/>
      <dgm:spPr/>
      <dgm:t>
        <a:bodyPr/>
        <a:lstStyle/>
        <a:p>
          <a:endParaRPr lang="ru-RU"/>
        </a:p>
      </dgm:t>
    </dgm:pt>
    <dgm:pt modelId="{33313466-0AD8-4081-9DC7-9D8E9659302F}" type="sibTrans" cxnId="{489E9628-0CBE-4461-A656-DCB95BD800C8}">
      <dgm:prSet/>
      <dgm:spPr/>
      <dgm:t>
        <a:bodyPr/>
        <a:lstStyle/>
        <a:p>
          <a:endParaRPr lang="ru-RU"/>
        </a:p>
      </dgm:t>
    </dgm:pt>
    <dgm:pt modelId="{96CDA4A2-785C-4ADA-86EA-A18427F6F97E}">
      <dgm:prSet/>
      <dgm:spPr/>
      <dgm:t>
        <a:bodyPr/>
        <a:lstStyle/>
        <a:p>
          <a:pPr rtl="0"/>
          <a:r>
            <a:rPr lang="ru-RU" b="1" dirty="0"/>
            <a:t>7. Формирование первичных представлений об особенностях природы (содержание представлений определяется образовательной программой).</a:t>
          </a:r>
          <a:endParaRPr lang="ru-RU" dirty="0"/>
        </a:p>
      </dgm:t>
    </dgm:pt>
    <dgm:pt modelId="{B255AF28-9C83-47A0-A0F7-7F2E52CD87A9}" type="parTrans" cxnId="{8DC3DC24-4301-4062-8AFC-8FB12F9F0D77}">
      <dgm:prSet/>
      <dgm:spPr/>
      <dgm:t>
        <a:bodyPr/>
        <a:lstStyle/>
        <a:p>
          <a:endParaRPr lang="ru-RU"/>
        </a:p>
      </dgm:t>
    </dgm:pt>
    <dgm:pt modelId="{277C1657-9DB8-4B2C-BCB1-8170E1D6B255}" type="sibTrans" cxnId="{8DC3DC24-4301-4062-8AFC-8FB12F9F0D77}">
      <dgm:prSet/>
      <dgm:spPr/>
      <dgm:t>
        <a:bodyPr/>
        <a:lstStyle/>
        <a:p>
          <a:endParaRPr lang="ru-RU"/>
        </a:p>
      </dgm:t>
    </dgm:pt>
    <dgm:pt modelId="{E8972EFE-4643-43D9-A597-CB736B664864}" type="pres">
      <dgm:prSet presAssocID="{EA0BF6AA-1B3D-455A-B2BE-C477F23DA349}" presName="diagram" presStyleCnt="0">
        <dgm:presLayoutVars>
          <dgm:dir/>
          <dgm:resizeHandles val="exact"/>
        </dgm:presLayoutVars>
      </dgm:prSet>
      <dgm:spPr/>
    </dgm:pt>
    <dgm:pt modelId="{D0DE1688-07BF-481B-854A-394EA34A866E}" type="pres">
      <dgm:prSet presAssocID="{99D3D552-B3A1-4AA9-BD10-FEC1DFAE8BD8}" presName="node" presStyleLbl="node1" presStyleIdx="0" presStyleCnt="7">
        <dgm:presLayoutVars>
          <dgm:bulletEnabled val="1"/>
        </dgm:presLayoutVars>
      </dgm:prSet>
      <dgm:spPr/>
    </dgm:pt>
    <dgm:pt modelId="{CD6DF487-2B78-46CF-B35A-71027FAAE719}" type="pres">
      <dgm:prSet presAssocID="{C2DF32A5-98EF-40FD-8288-340D855EE633}" presName="sibTrans" presStyleCnt="0"/>
      <dgm:spPr/>
    </dgm:pt>
    <dgm:pt modelId="{ED40AF5C-F676-4601-B713-1AC340546133}" type="pres">
      <dgm:prSet presAssocID="{83837FC1-B72D-4151-B3E3-D7E970F53312}" presName="node" presStyleLbl="node1" presStyleIdx="1" presStyleCnt="7">
        <dgm:presLayoutVars>
          <dgm:bulletEnabled val="1"/>
        </dgm:presLayoutVars>
      </dgm:prSet>
      <dgm:spPr/>
    </dgm:pt>
    <dgm:pt modelId="{99E1F1B5-587D-45B7-8C68-79E99BBBE434}" type="pres">
      <dgm:prSet presAssocID="{CD4EA27F-C934-46ED-B2BC-843272246EF8}" presName="sibTrans" presStyleCnt="0"/>
      <dgm:spPr/>
    </dgm:pt>
    <dgm:pt modelId="{30E30466-572E-4A5E-9786-498701112479}" type="pres">
      <dgm:prSet presAssocID="{89D52E36-2528-4E1E-A90C-876E4750846D}" presName="node" presStyleLbl="node1" presStyleIdx="2" presStyleCnt="7">
        <dgm:presLayoutVars>
          <dgm:bulletEnabled val="1"/>
        </dgm:presLayoutVars>
      </dgm:prSet>
      <dgm:spPr/>
    </dgm:pt>
    <dgm:pt modelId="{BC3EB01F-2E98-4A21-8391-36D21BE3E213}" type="pres">
      <dgm:prSet presAssocID="{9462B8B0-DE13-4CFF-A4B5-299992442B50}" presName="sibTrans" presStyleCnt="0"/>
      <dgm:spPr/>
    </dgm:pt>
    <dgm:pt modelId="{A4027DCB-6730-4CEC-B4C6-6E2E628565CD}" type="pres">
      <dgm:prSet presAssocID="{7C33B7C6-7CA6-4B7C-9663-94162111EBC3}" presName="node" presStyleLbl="node1" presStyleIdx="3" presStyleCnt="7">
        <dgm:presLayoutVars>
          <dgm:bulletEnabled val="1"/>
        </dgm:presLayoutVars>
      </dgm:prSet>
      <dgm:spPr/>
    </dgm:pt>
    <dgm:pt modelId="{4C41DE20-E136-42AD-889A-969C5987718A}" type="pres">
      <dgm:prSet presAssocID="{049AA505-663B-4F69-A16F-B138C845869F}" presName="sibTrans" presStyleCnt="0"/>
      <dgm:spPr/>
    </dgm:pt>
    <dgm:pt modelId="{1C094D1C-8419-4D87-817E-112F0EB51919}" type="pres">
      <dgm:prSet presAssocID="{78A85206-95CD-4634-9541-520823B452B9}" presName="node" presStyleLbl="node1" presStyleIdx="4" presStyleCnt="7">
        <dgm:presLayoutVars>
          <dgm:bulletEnabled val="1"/>
        </dgm:presLayoutVars>
      </dgm:prSet>
      <dgm:spPr/>
    </dgm:pt>
    <dgm:pt modelId="{5298034B-6770-43AB-A8DB-5F3EE7483878}" type="pres">
      <dgm:prSet presAssocID="{AAB526C5-4668-4252-BBDE-211D36BC3C8E}" presName="sibTrans" presStyleCnt="0"/>
      <dgm:spPr/>
    </dgm:pt>
    <dgm:pt modelId="{1F9ACE95-AFAA-4A22-B379-2F529ABCBFFA}" type="pres">
      <dgm:prSet presAssocID="{48352965-2BAE-4D0F-96B1-0FDF8B34E353}" presName="node" presStyleLbl="node1" presStyleIdx="5" presStyleCnt="7">
        <dgm:presLayoutVars>
          <dgm:bulletEnabled val="1"/>
        </dgm:presLayoutVars>
      </dgm:prSet>
      <dgm:spPr/>
    </dgm:pt>
    <dgm:pt modelId="{CF44A515-4CF0-46F5-97EB-3CF53A5532DA}" type="pres">
      <dgm:prSet presAssocID="{33313466-0AD8-4081-9DC7-9D8E9659302F}" presName="sibTrans" presStyleCnt="0"/>
      <dgm:spPr/>
    </dgm:pt>
    <dgm:pt modelId="{C5CF5D67-FE3E-4395-9EA1-AC7D40AFBFB1}" type="pres">
      <dgm:prSet presAssocID="{96CDA4A2-785C-4ADA-86EA-A18427F6F97E}" presName="node" presStyleLbl="node1" presStyleIdx="6" presStyleCnt="7">
        <dgm:presLayoutVars>
          <dgm:bulletEnabled val="1"/>
        </dgm:presLayoutVars>
      </dgm:prSet>
      <dgm:spPr/>
    </dgm:pt>
  </dgm:ptLst>
  <dgm:cxnLst>
    <dgm:cxn modelId="{9A587B05-6B0C-49A6-98A3-33ADD5B5F430}" type="presOf" srcId="{83837FC1-B72D-4151-B3E3-D7E970F53312}" destId="{ED40AF5C-F676-4601-B713-1AC340546133}" srcOrd="0" destOrd="0" presId="urn:microsoft.com/office/officeart/2005/8/layout/default#3"/>
    <dgm:cxn modelId="{358BD60E-3CEC-4453-8849-B0BE2466CA7E}" type="presOf" srcId="{78A85206-95CD-4634-9541-520823B452B9}" destId="{1C094D1C-8419-4D87-817E-112F0EB51919}" srcOrd="0" destOrd="0" presId="urn:microsoft.com/office/officeart/2005/8/layout/default#3"/>
    <dgm:cxn modelId="{8DC3DC24-4301-4062-8AFC-8FB12F9F0D77}" srcId="{EA0BF6AA-1B3D-455A-B2BE-C477F23DA349}" destId="{96CDA4A2-785C-4ADA-86EA-A18427F6F97E}" srcOrd="6" destOrd="0" parTransId="{B255AF28-9C83-47A0-A0F7-7F2E52CD87A9}" sibTransId="{277C1657-9DB8-4B2C-BCB1-8170E1D6B255}"/>
    <dgm:cxn modelId="{489E9628-0CBE-4461-A656-DCB95BD800C8}" srcId="{EA0BF6AA-1B3D-455A-B2BE-C477F23DA349}" destId="{48352965-2BAE-4D0F-96B1-0FDF8B34E353}" srcOrd="5" destOrd="0" parTransId="{4AFE0501-DCF9-4B4F-9E81-3CF50E0D6E13}" sibTransId="{33313466-0AD8-4081-9DC7-9D8E9659302F}"/>
    <dgm:cxn modelId="{6E784B30-0C2D-4980-9176-814A0FE8B2D4}" type="presOf" srcId="{7C33B7C6-7CA6-4B7C-9663-94162111EBC3}" destId="{A4027DCB-6730-4CEC-B4C6-6E2E628565CD}" srcOrd="0" destOrd="0" presId="urn:microsoft.com/office/officeart/2005/8/layout/default#3"/>
    <dgm:cxn modelId="{168AEF39-409D-4AF2-B81E-8C87E406DDDC}" srcId="{EA0BF6AA-1B3D-455A-B2BE-C477F23DA349}" destId="{83837FC1-B72D-4151-B3E3-D7E970F53312}" srcOrd="1" destOrd="0" parTransId="{52886EAB-AE44-466C-8D70-A3DD795777E0}" sibTransId="{CD4EA27F-C934-46ED-B2BC-843272246EF8}"/>
    <dgm:cxn modelId="{4FAF6B3E-522B-4CC1-A69C-8DC5C4E379DB}" srcId="{EA0BF6AA-1B3D-455A-B2BE-C477F23DA349}" destId="{99D3D552-B3A1-4AA9-BD10-FEC1DFAE8BD8}" srcOrd="0" destOrd="0" parTransId="{248D3D11-D201-4021-9439-C032FDABCE41}" sibTransId="{C2DF32A5-98EF-40FD-8288-340D855EE633}"/>
    <dgm:cxn modelId="{0FCC354B-5774-4669-A1AA-162B60526796}" srcId="{EA0BF6AA-1B3D-455A-B2BE-C477F23DA349}" destId="{89D52E36-2528-4E1E-A90C-876E4750846D}" srcOrd="2" destOrd="0" parTransId="{BE5E30A9-4DA3-40A4-9C58-AADC943F59A4}" sibTransId="{9462B8B0-DE13-4CFF-A4B5-299992442B50}"/>
    <dgm:cxn modelId="{AA294159-81DF-454D-87C0-60450F812754}" srcId="{EA0BF6AA-1B3D-455A-B2BE-C477F23DA349}" destId="{78A85206-95CD-4634-9541-520823B452B9}" srcOrd="4" destOrd="0" parTransId="{083EC20F-76D7-4B8B-998F-07DC37BDD7DC}" sibTransId="{AAB526C5-4668-4252-BBDE-211D36BC3C8E}"/>
    <dgm:cxn modelId="{2DD11E89-0AC2-4C0B-A7FF-CD4057E74CF5}" srcId="{EA0BF6AA-1B3D-455A-B2BE-C477F23DA349}" destId="{7C33B7C6-7CA6-4B7C-9663-94162111EBC3}" srcOrd="3" destOrd="0" parTransId="{094FFA92-4924-457D-B299-9BE88F91CA27}" sibTransId="{049AA505-663B-4F69-A16F-B138C845869F}"/>
    <dgm:cxn modelId="{04ECCC8C-640B-46A4-8C47-EC2F17D3E96C}" type="presOf" srcId="{99D3D552-B3A1-4AA9-BD10-FEC1DFAE8BD8}" destId="{D0DE1688-07BF-481B-854A-394EA34A866E}" srcOrd="0" destOrd="0" presId="urn:microsoft.com/office/officeart/2005/8/layout/default#3"/>
    <dgm:cxn modelId="{6E119FAC-FDBE-4D94-AD2F-A79A489508F5}" type="presOf" srcId="{48352965-2BAE-4D0F-96B1-0FDF8B34E353}" destId="{1F9ACE95-AFAA-4A22-B379-2F529ABCBFFA}" srcOrd="0" destOrd="0" presId="urn:microsoft.com/office/officeart/2005/8/layout/default#3"/>
    <dgm:cxn modelId="{8A966BD7-2952-440D-9101-447D499CA028}" type="presOf" srcId="{89D52E36-2528-4E1E-A90C-876E4750846D}" destId="{30E30466-572E-4A5E-9786-498701112479}" srcOrd="0" destOrd="0" presId="urn:microsoft.com/office/officeart/2005/8/layout/default#3"/>
    <dgm:cxn modelId="{1F5DC7DC-A45A-4F16-9AF1-779F3539924B}" type="presOf" srcId="{96CDA4A2-785C-4ADA-86EA-A18427F6F97E}" destId="{C5CF5D67-FE3E-4395-9EA1-AC7D40AFBFB1}" srcOrd="0" destOrd="0" presId="urn:microsoft.com/office/officeart/2005/8/layout/default#3"/>
    <dgm:cxn modelId="{5D3DECDE-8BD2-4F6C-9FD0-56672C42DE57}" type="presOf" srcId="{EA0BF6AA-1B3D-455A-B2BE-C477F23DA349}" destId="{E8972EFE-4643-43D9-A597-CB736B664864}" srcOrd="0" destOrd="0" presId="urn:microsoft.com/office/officeart/2005/8/layout/default#3"/>
    <dgm:cxn modelId="{298229C8-0748-4DE3-BC0E-D4A283ECB312}" type="presParOf" srcId="{E8972EFE-4643-43D9-A597-CB736B664864}" destId="{D0DE1688-07BF-481B-854A-394EA34A866E}" srcOrd="0" destOrd="0" presId="urn:microsoft.com/office/officeart/2005/8/layout/default#3"/>
    <dgm:cxn modelId="{9E8365FC-A8C7-4E76-8255-5BEE0A53BF2E}" type="presParOf" srcId="{E8972EFE-4643-43D9-A597-CB736B664864}" destId="{CD6DF487-2B78-46CF-B35A-71027FAAE719}" srcOrd="1" destOrd="0" presId="urn:microsoft.com/office/officeart/2005/8/layout/default#3"/>
    <dgm:cxn modelId="{D8EFD76B-9451-4ADB-B335-7F4BDCF3397E}" type="presParOf" srcId="{E8972EFE-4643-43D9-A597-CB736B664864}" destId="{ED40AF5C-F676-4601-B713-1AC340546133}" srcOrd="2" destOrd="0" presId="urn:microsoft.com/office/officeart/2005/8/layout/default#3"/>
    <dgm:cxn modelId="{FA735482-D404-43B8-AE6F-F5FB1937A9D0}" type="presParOf" srcId="{E8972EFE-4643-43D9-A597-CB736B664864}" destId="{99E1F1B5-587D-45B7-8C68-79E99BBBE434}" srcOrd="3" destOrd="0" presId="urn:microsoft.com/office/officeart/2005/8/layout/default#3"/>
    <dgm:cxn modelId="{896F05F7-FE7E-43C3-858F-D7C3F68822F1}" type="presParOf" srcId="{E8972EFE-4643-43D9-A597-CB736B664864}" destId="{30E30466-572E-4A5E-9786-498701112479}" srcOrd="4" destOrd="0" presId="urn:microsoft.com/office/officeart/2005/8/layout/default#3"/>
    <dgm:cxn modelId="{50C7163E-68F1-4A4A-B3FE-34B972EA8EF5}" type="presParOf" srcId="{E8972EFE-4643-43D9-A597-CB736B664864}" destId="{BC3EB01F-2E98-4A21-8391-36D21BE3E213}" srcOrd="5" destOrd="0" presId="urn:microsoft.com/office/officeart/2005/8/layout/default#3"/>
    <dgm:cxn modelId="{9492C063-0B8B-462B-86FA-D9FEE01C3062}" type="presParOf" srcId="{E8972EFE-4643-43D9-A597-CB736B664864}" destId="{A4027DCB-6730-4CEC-B4C6-6E2E628565CD}" srcOrd="6" destOrd="0" presId="urn:microsoft.com/office/officeart/2005/8/layout/default#3"/>
    <dgm:cxn modelId="{E59EE6F6-83EC-42FC-8D4A-FC4BDC29D604}" type="presParOf" srcId="{E8972EFE-4643-43D9-A597-CB736B664864}" destId="{4C41DE20-E136-42AD-889A-969C5987718A}" srcOrd="7" destOrd="0" presId="urn:microsoft.com/office/officeart/2005/8/layout/default#3"/>
    <dgm:cxn modelId="{17067A42-12FE-4C72-939B-1BBBB50DCA06}" type="presParOf" srcId="{E8972EFE-4643-43D9-A597-CB736B664864}" destId="{1C094D1C-8419-4D87-817E-112F0EB51919}" srcOrd="8" destOrd="0" presId="urn:microsoft.com/office/officeart/2005/8/layout/default#3"/>
    <dgm:cxn modelId="{3F11A90D-A88D-4E1B-B45F-317D9BF755AB}" type="presParOf" srcId="{E8972EFE-4643-43D9-A597-CB736B664864}" destId="{5298034B-6770-43AB-A8DB-5F3EE7483878}" srcOrd="9" destOrd="0" presId="urn:microsoft.com/office/officeart/2005/8/layout/default#3"/>
    <dgm:cxn modelId="{E2A16686-D5BF-41EB-9E51-2648A3295866}" type="presParOf" srcId="{E8972EFE-4643-43D9-A597-CB736B664864}" destId="{1F9ACE95-AFAA-4A22-B379-2F529ABCBFFA}" srcOrd="10" destOrd="0" presId="urn:microsoft.com/office/officeart/2005/8/layout/default#3"/>
    <dgm:cxn modelId="{8536ADAD-4D7B-4A48-AB75-68C5D97DE3F7}" type="presParOf" srcId="{E8972EFE-4643-43D9-A597-CB736B664864}" destId="{CF44A515-4CF0-46F5-97EB-3CF53A5532DA}" srcOrd="11" destOrd="0" presId="urn:microsoft.com/office/officeart/2005/8/layout/default#3"/>
    <dgm:cxn modelId="{929F8C3F-9842-482C-BCC7-819B11104C8F}" type="presParOf" srcId="{E8972EFE-4643-43D9-A597-CB736B664864}" destId="{C5CF5D67-FE3E-4395-9EA1-AC7D40AFBFB1}" srcOrd="12" destOrd="0" presId="urn:microsoft.com/office/officeart/2005/8/layout/defaul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FAB320-E0F2-4347-AB50-2C582290F3CF}">
      <dsp:nvSpPr>
        <dsp:cNvPr id="0" name=""/>
        <dsp:cNvSpPr/>
      </dsp:nvSpPr>
      <dsp:spPr>
        <a:xfrm>
          <a:off x="20426" y="3837"/>
          <a:ext cx="2710806" cy="1626484"/>
        </a:xfrm>
        <a:prstGeom prst="rect">
          <a:avLst/>
        </a:prstGeom>
        <a:gradFill rotWithShape="0">
          <a:gsLst>
            <a:gs pos="0">
              <a:schemeClr val="accent3">
                <a:hueOff val="0"/>
                <a:satOff val="0"/>
                <a:lumOff val="0"/>
                <a:alphaOff val="0"/>
                <a:shade val="58000"/>
                <a:satMod val="150000"/>
              </a:schemeClr>
            </a:gs>
            <a:gs pos="72000">
              <a:schemeClr val="accent3">
                <a:hueOff val="0"/>
                <a:satOff val="0"/>
                <a:lumOff val="0"/>
                <a:alphaOff val="0"/>
                <a:tint val="90000"/>
                <a:satMod val="135000"/>
              </a:schemeClr>
            </a:gs>
            <a:gs pos="100000">
              <a:schemeClr val="accent3">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1. Изучение состояния образовательной системы для получения оперативной информации о ее специфике. Тем самым может быть обеспечена корректировка этой системы в направлении</a:t>
          </a:r>
          <a:r>
            <a:rPr lang="en-US" sz="1400" kern="1200" dirty="0"/>
            <a:t> </a:t>
          </a:r>
          <a:r>
            <a:rPr lang="ru-RU" sz="1400" kern="1200" dirty="0"/>
            <a:t>совершенствования.</a:t>
          </a:r>
        </a:p>
      </dsp:txBody>
      <dsp:txXfrm>
        <a:off x="20426" y="3837"/>
        <a:ext cx="2710806" cy="1626484"/>
      </dsp:txXfrm>
    </dsp:sp>
    <dsp:sp modelId="{F3F0B5B0-BF26-4928-919C-E8EF23177294}">
      <dsp:nvSpPr>
        <dsp:cNvPr id="0" name=""/>
        <dsp:cNvSpPr/>
      </dsp:nvSpPr>
      <dsp:spPr>
        <a:xfrm>
          <a:off x="3002314" y="3837"/>
          <a:ext cx="2710806" cy="1626484"/>
        </a:xfrm>
        <a:prstGeom prst="rect">
          <a:avLst/>
        </a:prstGeom>
        <a:gradFill rotWithShape="0">
          <a:gsLst>
            <a:gs pos="0">
              <a:schemeClr val="accent3">
                <a:hueOff val="2932557"/>
                <a:satOff val="-6681"/>
                <a:lumOff val="2680"/>
                <a:alphaOff val="0"/>
                <a:shade val="58000"/>
                <a:satMod val="150000"/>
              </a:schemeClr>
            </a:gs>
            <a:gs pos="72000">
              <a:schemeClr val="accent3">
                <a:hueOff val="2932557"/>
                <a:satOff val="-6681"/>
                <a:lumOff val="2680"/>
                <a:alphaOff val="0"/>
                <a:tint val="90000"/>
                <a:satMod val="135000"/>
              </a:schemeClr>
            </a:gs>
            <a:gs pos="100000">
              <a:schemeClr val="accent3">
                <a:hueOff val="2932557"/>
                <a:satOff val="-6681"/>
                <a:lumOff val="268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2. Своевременное выявление изменений в образовательной системе, а также факторов, которые</a:t>
          </a:r>
          <a:r>
            <a:rPr lang="en-US" sz="1400" kern="1200" dirty="0"/>
            <a:t> </a:t>
          </a:r>
          <a:r>
            <a:rPr lang="ru-RU" sz="1400" kern="1200" dirty="0"/>
            <a:t>их вызвали.</a:t>
          </a:r>
        </a:p>
      </dsp:txBody>
      <dsp:txXfrm>
        <a:off x="3002314" y="3837"/>
        <a:ext cx="2710806" cy="1626484"/>
      </dsp:txXfrm>
    </dsp:sp>
    <dsp:sp modelId="{A8D2B263-D30B-4CAC-81DF-860D8C4E82D8}">
      <dsp:nvSpPr>
        <dsp:cNvPr id="0" name=""/>
        <dsp:cNvSpPr/>
      </dsp:nvSpPr>
      <dsp:spPr>
        <a:xfrm>
          <a:off x="5984202" y="3837"/>
          <a:ext cx="2710806" cy="1626484"/>
        </a:xfrm>
        <a:prstGeom prst="rect">
          <a:avLst/>
        </a:prstGeom>
        <a:gradFill rotWithShape="0">
          <a:gsLst>
            <a:gs pos="0">
              <a:schemeClr val="accent3">
                <a:hueOff val="5865114"/>
                <a:satOff val="-13363"/>
                <a:lumOff val="5360"/>
                <a:alphaOff val="0"/>
                <a:shade val="58000"/>
                <a:satMod val="150000"/>
              </a:schemeClr>
            </a:gs>
            <a:gs pos="72000">
              <a:schemeClr val="accent3">
                <a:hueOff val="5865114"/>
                <a:satOff val="-13363"/>
                <a:lumOff val="5360"/>
                <a:alphaOff val="0"/>
                <a:tint val="90000"/>
                <a:satMod val="135000"/>
              </a:schemeClr>
            </a:gs>
            <a:gs pos="100000">
              <a:schemeClr val="accent3">
                <a:hueOff val="5865114"/>
                <a:satOff val="-13363"/>
                <a:lumOff val="536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3. Предупреждение негативных тенденций, рисков в</a:t>
          </a:r>
          <a:r>
            <a:rPr lang="en-US" sz="1400" kern="1200" dirty="0"/>
            <a:t> </a:t>
          </a:r>
          <a:r>
            <a:rPr lang="ru-RU" sz="1400" kern="1200" dirty="0"/>
            <a:t>образовательной деятельности.</a:t>
          </a:r>
        </a:p>
      </dsp:txBody>
      <dsp:txXfrm>
        <a:off x="5984202" y="3837"/>
        <a:ext cx="2710806" cy="1626484"/>
      </dsp:txXfrm>
    </dsp:sp>
    <dsp:sp modelId="{601C0A08-1CEF-4826-8234-A0E93F5E8C68}">
      <dsp:nvSpPr>
        <dsp:cNvPr id="0" name=""/>
        <dsp:cNvSpPr/>
      </dsp:nvSpPr>
      <dsp:spPr>
        <a:xfrm>
          <a:off x="20426" y="1901401"/>
          <a:ext cx="2710806" cy="1626484"/>
        </a:xfrm>
        <a:prstGeom prst="rect">
          <a:avLst/>
        </a:prstGeom>
        <a:gradFill rotWithShape="0">
          <a:gsLst>
            <a:gs pos="0">
              <a:schemeClr val="accent3">
                <a:hueOff val="8797671"/>
                <a:satOff val="-20044"/>
                <a:lumOff val="8040"/>
                <a:alphaOff val="0"/>
                <a:shade val="58000"/>
                <a:satMod val="150000"/>
              </a:schemeClr>
            </a:gs>
            <a:gs pos="72000">
              <a:schemeClr val="accent3">
                <a:hueOff val="8797671"/>
                <a:satOff val="-20044"/>
                <a:lumOff val="8040"/>
                <a:alphaOff val="0"/>
                <a:tint val="90000"/>
                <a:satMod val="135000"/>
              </a:schemeClr>
            </a:gs>
            <a:gs pos="100000">
              <a:schemeClr val="accent3">
                <a:hueOff val="8797671"/>
                <a:satOff val="-20044"/>
                <a:lumOff val="804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4. Прогнозирование процессов развития образовательной системы.</a:t>
          </a:r>
        </a:p>
      </dsp:txBody>
      <dsp:txXfrm>
        <a:off x="20426" y="1901401"/>
        <a:ext cx="2710806" cy="1626484"/>
      </dsp:txXfrm>
    </dsp:sp>
    <dsp:sp modelId="{F3F9DA2D-43AC-4671-BD15-D83148797DE1}">
      <dsp:nvSpPr>
        <dsp:cNvPr id="0" name=""/>
        <dsp:cNvSpPr/>
      </dsp:nvSpPr>
      <dsp:spPr>
        <a:xfrm>
          <a:off x="3002314" y="1901401"/>
          <a:ext cx="2710806" cy="1626484"/>
        </a:xfrm>
        <a:prstGeom prst="rect">
          <a:avLst/>
        </a:prstGeom>
        <a:gradFill rotWithShape="0">
          <a:gsLst>
            <a:gs pos="0">
              <a:schemeClr val="accent3">
                <a:hueOff val="11730229"/>
                <a:satOff val="-26725"/>
                <a:lumOff val="10720"/>
                <a:alphaOff val="0"/>
                <a:shade val="58000"/>
                <a:satMod val="150000"/>
              </a:schemeClr>
            </a:gs>
            <a:gs pos="72000">
              <a:schemeClr val="accent3">
                <a:hueOff val="11730229"/>
                <a:satOff val="-26725"/>
                <a:lumOff val="10720"/>
                <a:alphaOff val="0"/>
                <a:tint val="90000"/>
                <a:satMod val="135000"/>
              </a:schemeClr>
            </a:gs>
            <a:gs pos="100000">
              <a:schemeClr val="accent3">
                <a:hueOff val="11730229"/>
                <a:satOff val="-26725"/>
                <a:lumOff val="1072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5. Обеспечение полноты реализации и оценка эффективности методического обеспечения образовательной деятельности.</a:t>
          </a:r>
        </a:p>
      </dsp:txBody>
      <dsp:txXfrm>
        <a:off x="3002314" y="1901401"/>
        <a:ext cx="2710806" cy="1626484"/>
      </dsp:txXfrm>
    </dsp:sp>
    <dsp:sp modelId="{57BB12AF-BBDF-4053-986F-D2D152E304A7}">
      <dsp:nvSpPr>
        <dsp:cNvPr id="0" name=""/>
        <dsp:cNvSpPr/>
      </dsp:nvSpPr>
      <dsp:spPr>
        <a:xfrm>
          <a:off x="5984202" y="1901401"/>
          <a:ext cx="2710806" cy="1626484"/>
        </a:xfrm>
        <a:prstGeom prst="rect">
          <a:avLst/>
        </a:prstGeom>
        <a:gradFill rotWithShape="0">
          <a:gsLst>
            <a:gs pos="0">
              <a:schemeClr val="accent3">
                <a:hueOff val="14662785"/>
                <a:satOff val="-33407"/>
                <a:lumOff val="13400"/>
                <a:alphaOff val="0"/>
                <a:shade val="58000"/>
                <a:satMod val="150000"/>
              </a:schemeClr>
            </a:gs>
            <a:gs pos="72000">
              <a:schemeClr val="accent3">
                <a:hueOff val="14662785"/>
                <a:satOff val="-33407"/>
                <a:lumOff val="13400"/>
                <a:alphaOff val="0"/>
                <a:tint val="90000"/>
                <a:satMod val="135000"/>
              </a:schemeClr>
            </a:gs>
            <a:gs pos="100000">
              <a:schemeClr val="accent3">
                <a:hueOff val="14662785"/>
                <a:satOff val="-33407"/>
                <a:lumOff val="1340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6. Получение информации об эффективности педагогических воздействий.</a:t>
          </a:r>
        </a:p>
      </dsp:txBody>
      <dsp:txXfrm>
        <a:off x="5984202" y="1901401"/>
        <a:ext cx="2710806" cy="1626484"/>
      </dsp:txXfrm>
    </dsp:sp>
    <dsp:sp modelId="{41E03B38-8C9E-470D-8EC1-AFB2D4E9AEC4}">
      <dsp:nvSpPr>
        <dsp:cNvPr id="0" name=""/>
        <dsp:cNvSpPr/>
      </dsp:nvSpPr>
      <dsp:spPr>
        <a:xfrm>
          <a:off x="3002314" y="3798966"/>
          <a:ext cx="2710806" cy="1626484"/>
        </a:xfrm>
        <a:prstGeom prst="rect">
          <a:avLst/>
        </a:prstGeom>
        <a:gradFill rotWithShape="0">
          <a:gsLst>
            <a:gs pos="0">
              <a:schemeClr val="accent3">
                <a:hueOff val="17595342"/>
                <a:satOff val="-40088"/>
                <a:lumOff val="16080"/>
                <a:alphaOff val="0"/>
                <a:shade val="58000"/>
                <a:satMod val="150000"/>
              </a:schemeClr>
            </a:gs>
            <a:gs pos="72000">
              <a:schemeClr val="accent3">
                <a:hueOff val="17595342"/>
                <a:satOff val="-40088"/>
                <a:lumOff val="16080"/>
                <a:alphaOff val="0"/>
                <a:tint val="90000"/>
                <a:satMod val="135000"/>
              </a:schemeClr>
            </a:gs>
            <a:gs pos="100000">
              <a:schemeClr val="accent3">
                <a:hueOff val="17595342"/>
                <a:satOff val="-40088"/>
                <a:lumOff val="1608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ru-RU" sz="1400" kern="1200" dirty="0"/>
            <a:t>7. Оптимизация управления качеством образовательной деятельности.</a:t>
          </a:r>
        </a:p>
      </dsp:txBody>
      <dsp:txXfrm>
        <a:off x="3002314" y="3798966"/>
        <a:ext cx="2710806" cy="162648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98298-8233-4664-B5A8-AE743F347AB0}">
      <dsp:nvSpPr>
        <dsp:cNvPr id="0" name=""/>
        <dsp:cNvSpPr/>
      </dsp:nvSpPr>
      <dsp:spPr>
        <a:xfrm>
          <a:off x="64293" y="2889"/>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1. Владение речью как средством общения и культуры.</a:t>
          </a:r>
          <a:endParaRPr lang="ru-RU" sz="1500" kern="1200" dirty="0"/>
        </a:p>
      </dsp:txBody>
      <dsp:txXfrm>
        <a:off x="64293" y="2889"/>
        <a:ext cx="2531566" cy="1518939"/>
      </dsp:txXfrm>
    </dsp:sp>
    <dsp:sp modelId="{BFD836E1-3AAF-4067-9000-58B4F2B698E6}">
      <dsp:nvSpPr>
        <dsp:cNvPr id="0" name=""/>
        <dsp:cNvSpPr/>
      </dsp:nvSpPr>
      <dsp:spPr>
        <a:xfrm>
          <a:off x="2849016" y="2889"/>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2. Обогащение активного словаря.</a:t>
          </a:r>
          <a:endParaRPr lang="ru-RU" sz="1500" kern="1200" dirty="0"/>
        </a:p>
      </dsp:txBody>
      <dsp:txXfrm>
        <a:off x="2849016" y="2889"/>
        <a:ext cx="2531566" cy="1518939"/>
      </dsp:txXfrm>
    </dsp:sp>
    <dsp:sp modelId="{A6B6D8E2-1C8C-4B88-8307-E7C338F2D7E0}">
      <dsp:nvSpPr>
        <dsp:cNvPr id="0" name=""/>
        <dsp:cNvSpPr/>
      </dsp:nvSpPr>
      <dsp:spPr>
        <a:xfrm>
          <a:off x="5633739" y="2889"/>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3. Развитие связной, грамматически правильной диалогической и монологической речи.</a:t>
          </a:r>
          <a:endParaRPr lang="ru-RU" sz="1500" kern="1200" dirty="0"/>
        </a:p>
      </dsp:txBody>
      <dsp:txXfrm>
        <a:off x="5633739" y="2889"/>
        <a:ext cx="2531566" cy="1518939"/>
      </dsp:txXfrm>
    </dsp:sp>
    <dsp:sp modelId="{BD72DB8D-5A25-4825-902B-E7EAE5C516B9}">
      <dsp:nvSpPr>
        <dsp:cNvPr id="0" name=""/>
        <dsp:cNvSpPr/>
      </dsp:nvSpPr>
      <dsp:spPr>
        <a:xfrm>
          <a:off x="64293" y="1774985"/>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4. Развитие речевого творчества.</a:t>
          </a:r>
          <a:endParaRPr lang="ru-RU" sz="1500" kern="1200" dirty="0"/>
        </a:p>
      </dsp:txBody>
      <dsp:txXfrm>
        <a:off x="64293" y="1774985"/>
        <a:ext cx="2531566" cy="1518939"/>
      </dsp:txXfrm>
    </dsp:sp>
    <dsp:sp modelId="{EF6CEF24-2CFD-4FCE-A86C-45AA4066361E}">
      <dsp:nvSpPr>
        <dsp:cNvPr id="0" name=""/>
        <dsp:cNvSpPr/>
      </dsp:nvSpPr>
      <dsp:spPr>
        <a:xfrm>
          <a:off x="2849016" y="1774985"/>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5. Развитие звуковой и интонационной культуры речи, фонематического слуха.</a:t>
          </a:r>
          <a:endParaRPr lang="ru-RU" sz="1500" kern="1200" dirty="0"/>
        </a:p>
      </dsp:txBody>
      <dsp:txXfrm>
        <a:off x="2849016" y="1774985"/>
        <a:ext cx="2531566" cy="1518939"/>
      </dsp:txXfrm>
    </dsp:sp>
    <dsp:sp modelId="{584C1B6D-867E-4CAA-B412-0A634D95401C}">
      <dsp:nvSpPr>
        <dsp:cNvPr id="0" name=""/>
        <dsp:cNvSpPr/>
      </dsp:nvSpPr>
      <dsp:spPr>
        <a:xfrm>
          <a:off x="5633739" y="1774985"/>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6. Знакомство с книжной культурой, детской литературой, понимание на слух текстов различных жанров детской литературы.</a:t>
          </a:r>
          <a:endParaRPr lang="ru-RU" sz="1500" kern="1200" dirty="0"/>
        </a:p>
      </dsp:txBody>
      <dsp:txXfrm>
        <a:off x="5633739" y="1774985"/>
        <a:ext cx="2531566" cy="1518939"/>
      </dsp:txXfrm>
    </dsp:sp>
    <dsp:sp modelId="{F6643314-E261-40B0-9136-96B17715CBD0}">
      <dsp:nvSpPr>
        <dsp:cNvPr id="0" name=""/>
        <dsp:cNvSpPr/>
      </dsp:nvSpPr>
      <dsp:spPr>
        <a:xfrm>
          <a:off x="2849016" y="3547082"/>
          <a:ext cx="2531566" cy="1518939"/>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rtl="0">
            <a:lnSpc>
              <a:spcPct val="90000"/>
            </a:lnSpc>
            <a:spcBef>
              <a:spcPct val="0"/>
            </a:spcBef>
            <a:spcAft>
              <a:spcPct val="35000"/>
            </a:spcAft>
            <a:buNone/>
          </a:pPr>
          <a:r>
            <a:rPr lang="ru-RU" sz="1500" b="1" kern="1200" dirty="0"/>
            <a:t>7. Формирование звуковой аналитико-синтетической активности как предпосылки обучения грамоте.</a:t>
          </a:r>
          <a:endParaRPr lang="ru-RU" sz="1500" kern="1200" dirty="0"/>
        </a:p>
      </dsp:txBody>
      <dsp:txXfrm>
        <a:off x="2849016" y="3547082"/>
        <a:ext cx="2531566" cy="1518939"/>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233DBC-69BD-4361-9C97-9D288786B3E7}">
      <dsp:nvSpPr>
        <dsp:cNvPr id="0" name=""/>
        <dsp:cNvSpPr/>
      </dsp:nvSpPr>
      <dsp:spPr>
        <a:xfrm>
          <a:off x="115728" y="909"/>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Развитие предпосылок ценностно-смыслового восприятия и понимания произведений искусства, мира природы.</a:t>
          </a:r>
          <a:endParaRPr lang="ru-RU" sz="1300" kern="1200" dirty="0"/>
        </a:p>
      </dsp:txBody>
      <dsp:txXfrm>
        <a:off x="115728" y="909"/>
        <a:ext cx="2499419" cy="1499651"/>
      </dsp:txXfrm>
    </dsp:sp>
    <dsp:sp modelId="{3E4F476B-F085-4E5B-9387-DBA184D03E8F}">
      <dsp:nvSpPr>
        <dsp:cNvPr id="0" name=""/>
        <dsp:cNvSpPr/>
      </dsp:nvSpPr>
      <dsp:spPr>
        <a:xfrm>
          <a:off x="2865090" y="909"/>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Становление эстетического отношения к окружающему миру.</a:t>
          </a:r>
          <a:endParaRPr lang="ru-RU" sz="1300" kern="1200" dirty="0"/>
        </a:p>
      </dsp:txBody>
      <dsp:txXfrm>
        <a:off x="2865090" y="909"/>
        <a:ext cx="2499419" cy="1499651"/>
      </dsp:txXfrm>
    </dsp:sp>
    <dsp:sp modelId="{DBBB23BD-E251-4641-AA21-4649922D0F6B}">
      <dsp:nvSpPr>
        <dsp:cNvPr id="0" name=""/>
        <dsp:cNvSpPr/>
      </dsp:nvSpPr>
      <dsp:spPr>
        <a:xfrm>
          <a:off x="5614451" y="909"/>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Формирование элементарных представлений о видах искусства (содержание представлений определяется образовательной программой).</a:t>
          </a:r>
          <a:endParaRPr lang="ru-RU" sz="1300" kern="1200" dirty="0"/>
        </a:p>
      </dsp:txBody>
      <dsp:txXfrm>
        <a:off x="5614451" y="909"/>
        <a:ext cx="2499419" cy="1499651"/>
      </dsp:txXfrm>
    </dsp:sp>
    <dsp:sp modelId="{3FD906AD-2EAA-4FAB-8B77-E4FA87423836}">
      <dsp:nvSpPr>
        <dsp:cNvPr id="0" name=""/>
        <dsp:cNvSpPr/>
      </dsp:nvSpPr>
      <dsp:spPr>
        <a:xfrm>
          <a:off x="115728" y="1750503"/>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Восприятие музыки.</a:t>
          </a:r>
          <a:endParaRPr lang="ru-RU" sz="1300" kern="1200" dirty="0"/>
        </a:p>
      </dsp:txBody>
      <dsp:txXfrm>
        <a:off x="115728" y="1750503"/>
        <a:ext cx="2499419" cy="1499651"/>
      </dsp:txXfrm>
    </dsp:sp>
    <dsp:sp modelId="{CF8251DD-0A30-4467-92E7-530B64D237C8}">
      <dsp:nvSpPr>
        <dsp:cNvPr id="0" name=""/>
        <dsp:cNvSpPr/>
      </dsp:nvSpPr>
      <dsp:spPr>
        <a:xfrm>
          <a:off x="2865090" y="1750503"/>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Восприятие художественной литературы, фольклора.</a:t>
          </a:r>
          <a:endParaRPr lang="ru-RU" sz="1300" kern="1200" dirty="0"/>
        </a:p>
      </dsp:txBody>
      <dsp:txXfrm>
        <a:off x="2865090" y="1750503"/>
        <a:ext cx="2499419" cy="1499651"/>
      </dsp:txXfrm>
    </dsp:sp>
    <dsp:sp modelId="{0E599BCF-AB88-4AE8-8C06-8D75080E992A}">
      <dsp:nvSpPr>
        <dsp:cNvPr id="0" name=""/>
        <dsp:cNvSpPr/>
      </dsp:nvSpPr>
      <dsp:spPr>
        <a:xfrm>
          <a:off x="5614451" y="1750503"/>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Стимулирование сопереживания персонажам художественных произведений.</a:t>
          </a:r>
          <a:endParaRPr lang="ru-RU" sz="1300" kern="1200" dirty="0"/>
        </a:p>
      </dsp:txBody>
      <dsp:txXfrm>
        <a:off x="5614451" y="1750503"/>
        <a:ext cx="2499419" cy="1499651"/>
      </dsp:txXfrm>
    </dsp:sp>
    <dsp:sp modelId="{00505CFF-CA91-4996-9B2F-C18C2278264B}">
      <dsp:nvSpPr>
        <dsp:cNvPr id="0" name=""/>
        <dsp:cNvSpPr/>
      </dsp:nvSpPr>
      <dsp:spPr>
        <a:xfrm>
          <a:off x="2865090" y="3500097"/>
          <a:ext cx="2499419" cy="1499651"/>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Реализация самостоятельной творческой деятельности.</a:t>
          </a:r>
          <a:endParaRPr lang="ru-RU" sz="1300" kern="1200" dirty="0"/>
        </a:p>
      </dsp:txBody>
      <dsp:txXfrm>
        <a:off x="2865090" y="3500097"/>
        <a:ext cx="2499419" cy="149965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F6CD5-AE95-4CA4-9A37-076239FEB0DD}">
      <dsp:nvSpPr>
        <dsp:cNvPr id="0" name=""/>
        <dsp:cNvSpPr/>
      </dsp:nvSpPr>
      <dsp:spPr>
        <a:xfrm>
          <a:off x="0"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1. Приобретение опыта в двигательной деятельности, связанной с выполнением упражнений, направленных на развитие таких физических качеств, как координация и гибкость.</a:t>
          </a:r>
          <a:endParaRPr lang="ru-RU" sz="1300" kern="1200" dirty="0"/>
        </a:p>
      </dsp:txBody>
      <dsp:txXfrm>
        <a:off x="0" y="17"/>
        <a:ext cx="2571749" cy="1543050"/>
      </dsp:txXfrm>
    </dsp:sp>
    <dsp:sp modelId="{056799A1-09C4-4617-8261-4C67B19294FE}">
      <dsp:nvSpPr>
        <dsp:cNvPr id="0" name=""/>
        <dsp:cNvSpPr/>
      </dsp:nvSpPr>
      <dsp:spPr>
        <a:xfrm>
          <a:off x="2828925"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2. Приобретение опыта в двигательной деятельности, способствующей правильному</a:t>
          </a:r>
          <a:br>
            <a:rPr lang="ru-RU" sz="1300" b="1" kern="1200" dirty="0"/>
          </a:br>
          <a:r>
            <a:rPr lang="ru-RU" sz="1300" b="1" kern="1200" dirty="0"/>
            <a:t>формированию опорно-двигательной системы организма, развитию равновесия, координации движения.</a:t>
          </a:r>
          <a:endParaRPr lang="ru-RU" sz="1300" kern="1200" dirty="0"/>
        </a:p>
      </dsp:txBody>
      <dsp:txXfrm>
        <a:off x="2828925" y="17"/>
        <a:ext cx="2571749" cy="1543050"/>
      </dsp:txXfrm>
    </dsp:sp>
    <dsp:sp modelId="{B28C0CAF-5286-4930-AB3D-912ACE8ED44F}">
      <dsp:nvSpPr>
        <dsp:cNvPr id="0" name=""/>
        <dsp:cNvSpPr/>
      </dsp:nvSpPr>
      <dsp:spPr>
        <a:xfrm>
          <a:off x="5657849"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3. Приобретение опыта в двигательной деятельности, способствующей развитию крупной и мелкой моторики обеих рук.</a:t>
          </a:r>
          <a:endParaRPr lang="ru-RU" sz="1300" kern="1200" dirty="0"/>
        </a:p>
      </dsp:txBody>
      <dsp:txXfrm>
        <a:off x="5657849" y="17"/>
        <a:ext cx="2571749" cy="1543050"/>
      </dsp:txXfrm>
    </dsp:sp>
    <dsp:sp modelId="{54264665-A8EE-42FB-8228-0E8CF94CC436}">
      <dsp:nvSpPr>
        <dsp:cNvPr id="0" name=""/>
        <dsp:cNvSpPr/>
      </dsp:nvSpPr>
      <dsp:spPr>
        <a:xfrm>
          <a:off x="0" y="1800242"/>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4. Приобретение опыта в двигательной деятельности, связанной с правильным, не наносящим ущерба организму выполнением основных движений.</a:t>
          </a:r>
          <a:endParaRPr lang="ru-RU" sz="1300" kern="1200" dirty="0"/>
        </a:p>
      </dsp:txBody>
      <dsp:txXfrm>
        <a:off x="0" y="1800242"/>
        <a:ext cx="2571749" cy="1543050"/>
      </dsp:txXfrm>
    </dsp:sp>
    <dsp:sp modelId="{F2ABB135-3BCA-40B9-A1C6-B52960ACFE5C}">
      <dsp:nvSpPr>
        <dsp:cNvPr id="0" name=""/>
        <dsp:cNvSpPr/>
      </dsp:nvSpPr>
      <dsp:spPr>
        <a:xfrm>
          <a:off x="2828925" y="1800242"/>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5. Формирование начальных представлений о некоторых видах спорта, овладение подвижными играми с правилами (содержание определяется образовательной программой).</a:t>
          </a:r>
          <a:endParaRPr lang="ru-RU" sz="1300" kern="1200" dirty="0"/>
        </a:p>
      </dsp:txBody>
      <dsp:txXfrm>
        <a:off x="2828925" y="1800242"/>
        <a:ext cx="2571749" cy="1543050"/>
      </dsp:txXfrm>
    </dsp:sp>
    <dsp:sp modelId="{16600096-45A3-40BF-AFE7-CD2CA50D2612}">
      <dsp:nvSpPr>
        <dsp:cNvPr id="0" name=""/>
        <dsp:cNvSpPr/>
      </dsp:nvSpPr>
      <dsp:spPr>
        <a:xfrm>
          <a:off x="5657849" y="1800242"/>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6. Становление целенаправленности и </a:t>
          </a:r>
          <a:r>
            <a:rPr lang="ru-RU" sz="1300" b="1" kern="1200" dirty="0" err="1"/>
            <a:t>саморегуляции</a:t>
          </a:r>
          <a:r>
            <a:rPr lang="ru-RU" sz="1300" b="1" kern="1200" dirty="0"/>
            <a:t> в двигательной сфере.</a:t>
          </a:r>
          <a:endParaRPr lang="ru-RU" sz="1300" kern="1200" dirty="0"/>
        </a:p>
      </dsp:txBody>
      <dsp:txXfrm>
        <a:off x="5657849" y="1800242"/>
        <a:ext cx="2571749" cy="1543050"/>
      </dsp:txXfrm>
    </dsp:sp>
    <dsp:sp modelId="{4E92C942-2396-4429-97F4-ABDDDEA39BCB}">
      <dsp:nvSpPr>
        <dsp:cNvPr id="0" name=""/>
        <dsp:cNvSpPr/>
      </dsp:nvSpPr>
      <dsp:spPr>
        <a:xfrm>
          <a:off x="2828925" y="360046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7. Становление ценностей здорового образа жизни, овладение его элементарными нормами и правилами.</a:t>
          </a:r>
          <a:endParaRPr lang="ru-RU" sz="1300" kern="1200" dirty="0"/>
        </a:p>
      </dsp:txBody>
      <dsp:txXfrm>
        <a:off x="2828925" y="3600467"/>
        <a:ext cx="2571749" cy="1543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3668F7-9E2C-4180-96AC-B41B63CF58C2}">
      <dsp:nvSpPr>
        <dsp:cNvPr id="0" name=""/>
        <dsp:cNvSpPr/>
      </dsp:nvSpPr>
      <dsp:spPr>
        <a:xfrm>
          <a:off x="1535917" y="0"/>
          <a:ext cx="5572164" cy="5572164"/>
        </a:xfrm>
        <a:prstGeom prst="diamond">
          <a:avLst/>
        </a:prstGeom>
        <a:solidFill>
          <a:schemeClr val="accent2">
            <a:tint val="40000"/>
            <a:hueOff val="0"/>
            <a:satOff val="0"/>
            <a:lumOff val="0"/>
            <a:alphaOff val="0"/>
          </a:schemeClr>
        </a:solidFill>
        <a:ln>
          <a:noFill/>
        </a:ln>
        <a:effectLst>
          <a:outerShdw blurRad="50800" dist="38100" dir="5400000" rotWithShape="0">
            <a:srgbClr val="000000">
              <a:alpha val="43137"/>
            </a:srgbClr>
          </a:outerShdw>
        </a:effectLst>
      </dsp:spPr>
      <dsp:style>
        <a:lnRef idx="0">
          <a:scrgbClr r="0" g="0" b="0"/>
        </a:lnRef>
        <a:fillRef idx="1">
          <a:scrgbClr r="0" g="0" b="0"/>
        </a:fillRef>
        <a:effectRef idx="1">
          <a:scrgbClr r="0" g="0" b="0"/>
        </a:effectRef>
        <a:fontRef idx="minor"/>
      </dsp:style>
    </dsp:sp>
    <dsp:sp modelId="{50EBAB75-EFEA-495D-8D0D-70CFBF5F8BD5}">
      <dsp:nvSpPr>
        <dsp:cNvPr id="0" name=""/>
        <dsp:cNvSpPr/>
      </dsp:nvSpPr>
      <dsp:spPr>
        <a:xfrm>
          <a:off x="2065272" y="529355"/>
          <a:ext cx="2173143" cy="2173143"/>
        </a:xfrm>
        <a:prstGeom prst="roundRect">
          <a:avLst/>
        </a:prstGeom>
        <a:gradFill rotWithShape="0">
          <a:gsLst>
            <a:gs pos="0">
              <a:schemeClr val="accent2">
                <a:hueOff val="0"/>
                <a:satOff val="0"/>
                <a:lumOff val="0"/>
                <a:alphaOff val="0"/>
                <a:tint val="70000"/>
                <a:satMod val="180000"/>
              </a:schemeClr>
            </a:gs>
            <a:gs pos="62000">
              <a:schemeClr val="accent2">
                <a:hueOff val="0"/>
                <a:satOff val="0"/>
                <a:lumOff val="0"/>
                <a:alphaOff val="0"/>
                <a:tint val="30000"/>
                <a:satMod val="180000"/>
              </a:schemeClr>
            </a:gs>
            <a:gs pos="100000">
              <a:schemeClr val="accent2">
                <a:hueOff val="0"/>
                <a:satOff val="0"/>
                <a:lumOff val="0"/>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1. Определение цели, задач, предмета мониторинга, выделение мониторинговых показателей, являющихся критериями изменений состояния объекта, подлежащего диагностике.</a:t>
          </a:r>
        </a:p>
      </dsp:txBody>
      <dsp:txXfrm>
        <a:off x="2171356" y="635439"/>
        <a:ext cx="1960975" cy="1960975"/>
      </dsp:txXfrm>
    </dsp:sp>
    <dsp:sp modelId="{968BEB86-98FA-4EBD-AA39-57081036A726}">
      <dsp:nvSpPr>
        <dsp:cNvPr id="0" name=""/>
        <dsp:cNvSpPr/>
      </dsp:nvSpPr>
      <dsp:spPr>
        <a:xfrm>
          <a:off x="4405581" y="529355"/>
          <a:ext cx="2173143" cy="2173143"/>
        </a:xfrm>
        <a:prstGeom prst="roundRect">
          <a:avLst/>
        </a:prstGeom>
        <a:gradFill rotWithShape="0">
          <a:gsLst>
            <a:gs pos="0">
              <a:schemeClr val="accent2">
                <a:hueOff val="279592"/>
                <a:satOff val="-2641"/>
                <a:lumOff val="-2746"/>
                <a:alphaOff val="0"/>
                <a:tint val="70000"/>
                <a:satMod val="180000"/>
              </a:schemeClr>
            </a:gs>
            <a:gs pos="62000">
              <a:schemeClr val="accent2">
                <a:hueOff val="279592"/>
                <a:satOff val="-2641"/>
                <a:lumOff val="-2746"/>
                <a:alphaOff val="0"/>
                <a:tint val="30000"/>
                <a:satMod val="180000"/>
              </a:schemeClr>
            </a:gs>
            <a:gs pos="100000">
              <a:schemeClr val="accent2">
                <a:hueOff val="279592"/>
                <a:satOff val="-2641"/>
                <a:lumOff val="-2746"/>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2. Сбор мониторинговых данных с помощью методов, адекватных цели и задачам мониторинга. На данном этапе выявляются условия реализации образовательных технологий, определяются способности, интересы и другие индивидуальные особенности детей в отношении к этим условиям, создается основа для рефлексии педагогом собственной профессионально-педагогической деятельности.</a:t>
          </a:r>
        </a:p>
      </dsp:txBody>
      <dsp:txXfrm>
        <a:off x="4511665" y="635439"/>
        <a:ext cx="1960975" cy="1960975"/>
      </dsp:txXfrm>
    </dsp:sp>
    <dsp:sp modelId="{C5E5D9F3-3AB4-45B7-BBD0-1572A228F2B4}">
      <dsp:nvSpPr>
        <dsp:cNvPr id="0" name=""/>
        <dsp:cNvSpPr/>
      </dsp:nvSpPr>
      <dsp:spPr>
        <a:xfrm>
          <a:off x="2065272" y="2869664"/>
          <a:ext cx="2173143" cy="2173143"/>
        </a:xfrm>
        <a:prstGeom prst="roundRect">
          <a:avLst/>
        </a:prstGeom>
        <a:gradFill rotWithShape="0">
          <a:gsLst>
            <a:gs pos="0">
              <a:schemeClr val="accent2">
                <a:hueOff val="559183"/>
                <a:satOff val="-5282"/>
                <a:lumOff val="-5491"/>
                <a:alphaOff val="0"/>
                <a:tint val="70000"/>
                <a:satMod val="180000"/>
              </a:schemeClr>
            </a:gs>
            <a:gs pos="62000">
              <a:schemeClr val="accent2">
                <a:hueOff val="559183"/>
                <a:satOff val="-5282"/>
                <a:lumOff val="-5491"/>
                <a:alphaOff val="0"/>
                <a:tint val="30000"/>
                <a:satMod val="180000"/>
              </a:schemeClr>
            </a:gs>
            <a:gs pos="100000">
              <a:schemeClr val="accent2">
                <a:hueOff val="559183"/>
                <a:satOff val="-5282"/>
                <a:lumOff val="-5491"/>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3. Анализ и обсуждение полученных данных, их интерпретация и описание.</a:t>
          </a:r>
        </a:p>
      </dsp:txBody>
      <dsp:txXfrm>
        <a:off x="2171356" y="2975748"/>
        <a:ext cx="1960975" cy="1960975"/>
      </dsp:txXfrm>
    </dsp:sp>
    <dsp:sp modelId="{D09F6528-62D7-4F0C-861A-BDE0F845413B}">
      <dsp:nvSpPr>
        <dsp:cNvPr id="0" name=""/>
        <dsp:cNvSpPr/>
      </dsp:nvSpPr>
      <dsp:spPr>
        <a:xfrm>
          <a:off x="4405581" y="2869664"/>
          <a:ext cx="2173143" cy="2173143"/>
        </a:xfrm>
        <a:prstGeom prst="roundRect">
          <a:avLst/>
        </a:prstGeom>
        <a:gradFill rotWithShape="0">
          <a:gsLst>
            <a:gs pos="0">
              <a:schemeClr val="accent2">
                <a:hueOff val="838775"/>
                <a:satOff val="-7923"/>
                <a:lumOff val="-8237"/>
                <a:alphaOff val="0"/>
                <a:tint val="70000"/>
                <a:satMod val="180000"/>
              </a:schemeClr>
            </a:gs>
            <a:gs pos="62000">
              <a:schemeClr val="accent2">
                <a:hueOff val="838775"/>
                <a:satOff val="-7923"/>
                <a:lumOff val="-8237"/>
                <a:alphaOff val="0"/>
                <a:tint val="30000"/>
                <a:satMod val="180000"/>
              </a:schemeClr>
            </a:gs>
            <a:gs pos="100000">
              <a:schemeClr val="accent2">
                <a:hueOff val="838775"/>
                <a:satOff val="-7923"/>
                <a:lumOff val="-8237"/>
                <a:alphaOff val="0"/>
                <a:tint val="22000"/>
                <a:satMod val="180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4. Принятие управленческих и методических решений по регуляции образовательной деятельности и развитию образовательной системы.</a:t>
          </a:r>
        </a:p>
      </dsp:txBody>
      <dsp:txXfrm>
        <a:off x="4511665" y="2975748"/>
        <a:ext cx="1960975" cy="19609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4FA63-5C02-4EE5-A2E4-3FC87DD7BE05}">
      <dsp:nvSpPr>
        <dsp:cNvPr id="0" name=""/>
        <dsp:cNvSpPr/>
      </dsp:nvSpPr>
      <dsp:spPr>
        <a:xfrm rot="16200000">
          <a:off x="-1210329" y="1211376"/>
          <a:ext cx="5143536" cy="2720783"/>
        </a:xfrm>
        <a:prstGeom prst="flowChartManualOperation">
          <a:avLst/>
        </a:prstGeom>
        <a:gradFill rotWithShape="0">
          <a:gsLst>
            <a:gs pos="0">
              <a:schemeClr val="accent4">
                <a:hueOff val="0"/>
                <a:satOff val="0"/>
                <a:lumOff val="0"/>
                <a:alphaOff val="0"/>
                <a:shade val="58000"/>
                <a:satMod val="150000"/>
              </a:schemeClr>
            </a:gs>
            <a:gs pos="72000">
              <a:schemeClr val="accent4">
                <a:hueOff val="0"/>
                <a:satOff val="0"/>
                <a:lumOff val="0"/>
                <a:alphaOff val="0"/>
                <a:tint val="90000"/>
                <a:satMod val="135000"/>
              </a:schemeClr>
            </a:gs>
            <a:gs pos="100000">
              <a:schemeClr val="accent4">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0" tIns="0" rIns="129709" bIns="0" numCol="1" spcCol="1270" anchor="ctr" anchorCtr="0">
          <a:noAutofit/>
        </a:bodyPr>
        <a:lstStyle/>
        <a:p>
          <a:pPr marL="0" lvl="0" indent="0" algn="ctr" defTabSz="889000">
            <a:lnSpc>
              <a:spcPct val="90000"/>
            </a:lnSpc>
            <a:spcBef>
              <a:spcPct val="0"/>
            </a:spcBef>
            <a:spcAft>
              <a:spcPct val="35000"/>
            </a:spcAft>
            <a:buNone/>
          </a:pPr>
          <a:r>
            <a:rPr lang="ru-RU" sz="2000" kern="1200" dirty="0"/>
            <a:t>Информация о ВОЗМОЖНОСТЯХ, ИНТЕРЕСАХ И ПРОБЛЕМАХ КАЖДОГО РЕБЕНКА</a:t>
          </a:r>
        </a:p>
      </dsp:txBody>
      <dsp:txXfrm rot="5400000">
        <a:off x="1047" y="1028707"/>
        <a:ext cx="2720783" cy="3086122"/>
      </dsp:txXfrm>
    </dsp:sp>
    <dsp:sp modelId="{97B8FCA3-FFDA-4982-9E85-D861F401EA60}">
      <dsp:nvSpPr>
        <dsp:cNvPr id="0" name=""/>
        <dsp:cNvSpPr/>
      </dsp:nvSpPr>
      <dsp:spPr>
        <a:xfrm rot="16200000">
          <a:off x="1714511" y="1211376"/>
          <a:ext cx="5143536" cy="2720783"/>
        </a:xfrm>
        <a:prstGeom prst="flowChartManualOperation">
          <a:avLst/>
        </a:prstGeom>
        <a:gradFill rotWithShape="0">
          <a:gsLst>
            <a:gs pos="0">
              <a:schemeClr val="accent4">
                <a:hueOff val="-2288641"/>
                <a:satOff val="-3925"/>
                <a:lumOff val="-2843"/>
                <a:alphaOff val="0"/>
                <a:shade val="58000"/>
                <a:satMod val="150000"/>
              </a:schemeClr>
            </a:gs>
            <a:gs pos="72000">
              <a:schemeClr val="accent4">
                <a:hueOff val="-2288641"/>
                <a:satOff val="-3925"/>
                <a:lumOff val="-2843"/>
                <a:alphaOff val="0"/>
                <a:tint val="90000"/>
                <a:satMod val="135000"/>
              </a:schemeClr>
            </a:gs>
            <a:gs pos="100000">
              <a:schemeClr val="accent4">
                <a:hueOff val="-2288641"/>
                <a:satOff val="-3925"/>
                <a:lumOff val="-2843"/>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0" tIns="0" rIns="129709" bIns="0" numCol="1" spcCol="1270" anchor="ctr" anchorCtr="0">
          <a:noAutofit/>
        </a:bodyPr>
        <a:lstStyle/>
        <a:p>
          <a:pPr marL="0" lvl="0" indent="0" algn="ctr" defTabSz="889000">
            <a:lnSpc>
              <a:spcPct val="90000"/>
            </a:lnSpc>
            <a:spcBef>
              <a:spcPct val="0"/>
            </a:spcBef>
            <a:spcAft>
              <a:spcPct val="35000"/>
            </a:spcAft>
            <a:buNone/>
          </a:pPr>
          <a:r>
            <a:rPr lang="ru-RU" sz="2000" kern="1200" dirty="0"/>
            <a:t>Отслеживание ДИНАМИКИ физического, интеллектуального и личностного развития, образовательных достижений детей</a:t>
          </a:r>
        </a:p>
      </dsp:txBody>
      <dsp:txXfrm rot="5400000">
        <a:off x="2925887" y="1028707"/>
        <a:ext cx="2720783" cy="3086122"/>
      </dsp:txXfrm>
    </dsp:sp>
    <dsp:sp modelId="{C226DE2D-2C66-4EFD-874C-C5596FA4FC36}">
      <dsp:nvSpPr>
        <dsp:cNvPr id="0" name=""/>
        <dsp:cNvSpPr/>
      </dsp:nvSpPr>
      <dsp:spPr>
        <a:xfrm rot="16200000">
          <a:off x="4639353" y="1211376"/>
          <a:ext cx="5143536" cy="2720783"/>
        </a:xfrm>
        <a:prstGeom prst="flowChartManualOperation">
          <a:avLst/>
        </a:prstGeom>
        <a:gradFill rotWithShape="0">
          <a:gsLst>
            <a:gs pos="0">
              <a:schemeClr val="accent4">
                <a:hueOff val="-4577281"/>
                <a:satOff val="-7851"/>
                <a:lumOff val="-5686"/>
                <a:alphaOff val="0"/>
                <a:shade val="58000"/>
                <a:satMod val="150000"/>
              </a:schemeClr>
            </a:gs>
            <a:gs pos="72000">
              <a:schemeClr val="accent4">
                <a:hueOff val="-4577281"/>
                <a:satOff val="-7851"/>
                <a:lumOff val="-5686"/>
                <a:alphaOff val="0"/>
                <a:tint val="90000"/>
                <a:satMod val="135000"/>
              </a:schemeClr>
            </a:gs>
            <a:gs pos="100000">
              <a:schemeClr val="accent4">
                <a:hueOff val="-4577281"/>
                <a:satOff val="-7851"/>
                <a:lumOff val="-5686"/>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0" tIns="0" rIns="129709" bIns="0" numCol="1" spcCol="1270" anchor="ctr" anchorCtr="0">
          <a:noAutofit/>
        </a:bodyPr>
        <a:lstStyle/>
        <a:p>
          <a:pPr marL="0" lvl="0" indent="0" algn="ctr" defTabSz="889000">
            <a:lnSpc>
              <a:spcPct val="90000"/>
            </a:lnSpc>
            <a:spcBef>
              <a:spcPct val="0"/>
            </a:spcBef>
            <a:spcAft>
              <a:spcPct val="35000"/>
            </a:spcAft>
            <a:buNone/>
          </a:pPr>
          <a:r>
            <a:rPr lang="ru-RU" sz="2000" kern="1200" dirty="0"/>
            <a:t>Обеспечение развития каждого ребенка, сохранение его уникальности, самобытности, создание возможностей раскрытия его способностей и склонностей</a:t>
          </a:r>
        </a:p>
      </dsp:txBody>
      <dsp:txXfrm rot="5400000">
        <a:off x="5850729" y="1028707"/>
        <a:ext cx="2720783" cy="308612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2F700A-1407-4ACE-A7B3-598B9C5A5407}">
      <dsp:nvSpPr>
        <dsp:cNvPr id="0" name=""/>
        <dsp:cNvSpPr/>
      </dsp:nvSpPr>
      <dsp:spPr>
        <a:xfrm>
          <a:off x="1925311" y="366048"/>
          <a:ext cx="5040665" cy="5040665"/>
        </a:xfrm>
        <a:prstGeom prst="pie">
          <a:avLst>
            <a:gd name="adj1" fmla="val 16200000"/>
            <a:gd name="adj2" fmla="val 19285716"/>
          </a:avLst>
        </a:prstGeom>
        <a:gradFill rotWithShape="0">
          <a:gsLst>
            <a:gs pos="0">
              <a:schemeClr val="accent2">
                <a:hueOff val="0"/>
                <a:satOff val="0"/>
                <a:lumOff val="0"/>
                <a:alphaOff val="0"/>
                <a:shade val="58000"/>
                <a:satMod val="150000"/>
              </a:schemeClr>
            </a:gs>
            <a:gs pos="72000">
              <a:schemeClr val="accent2">
                <a:hueOff val="0"/>
                <a:satOff val="0"/>
                <a:lumOff val="0"/>
                <a:alphaOff val="0"/>
                <a:tint val="90000"/>
                <a:satMod val="135000"/>
              </a:schemeClr>
            </a:gs>
            <a:gs pos="100000">
              <a:schemeClr val="accent2">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социальной нормативной обусловленности</a:t>
          </a:r>
        </a:p>
      </dsp:txBody>
      <dsp:txXfrm>
        <a:off x="4573460" y="834110"/>
        <a:ext cx="1200158" cy="960126"/>
      </dsp:txXfrm>
    </dsp:sp>
    <dsp:sp modelId="{BB8DBC9F-D028-4E67-84E0-42EC477C1B1C}">
      <dsp:nvSpPr>
        <dsp:cNvPr id="0" name=""/>
        <dsp:cNvSpPr/>
      </dsp:nvSpPr>
      <dsp:spPr>
        <a:xfrm>
          <a:off x="1990119" y="447059"/>
          <a:ext cx="5040665" cy="5040665"/>
        </a:xfrm>
        <a:prstGeom prst="pie">
          <a:avLst>
            <a:gd name="adj1" fmla="val 19285716"/>
            <a:gd name="adj2" fmla="val 771428"/>
          </a:avLst>
        </a:prstGeom>
        <a:gradFill rotWithShape="0">
          <a:gsLst>
            <a:gs pos="0">
              <a:schemeClr val="accent2">
                <a:hueOff val="139796"/>
                <a:satOff val="-1321"/>
                <a:lumOff val="-1373"/>
                <a:alphaOff val="0"/>
                <a:shade val="58000"/>
                <a:satMod val="150000"/>
              </a:schemeClr>
            </a:gs>
            <a:gs pos="72000">
              <a:schemeClr val="accent2">
                <a:hueOff val="139796"/>
                <a:satOff val="-1321"/>
                <a:lumOff val="-1373"/>
                <a:alphaOff val="0"/>
                <a:tint val="90000"/>
                <a:satMod val="135000"/>
              </a:schemeClr>
            </a:gs>
            <a:gs pos="100000">
              <a:schemeClr val="accent2">
                <a:hueOff val="139796"/>
                <a:satOff val="-1321"/>
                <a:lumOff val="-1373"/>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целенаправленности</a:t>
          </a:r>
        </a:p>
      </dsp:txBody>
      <dsp:txXfrm>
        <a:off x="5413571" y="2274300"/>
        <a:ext cx="1380182" cy="840110"/>
      </dsp:txXfrm>
    </dsp:sp>
    <dsp:sp modelId="{6FABF13B-9539-4F05-A41F-69DEEE92C274}">
      <dsp:nvSpPr>
        <dsp:cNvPr id="0" name=""/>
        <dsp:cNvSpPr/>
      </dsp:nvSpPr>
      <dsp:spPr>
        <a:xfrm>
          <a:off x="1966716" y="549072"/>
          <a:ext cx="5040665" cy="5040665"/>
        </a:xfrm>
        <a:prstGeom prst="pie">
          <a:avLst>
            <a:gd name="adj1" fmla="val 771428"/>
            <a:gd name="adj2" fmla="val 3857143"/>
          </a:avLst>
        </a:prstGeom>
        <a:gradFill rotWithShape="0">
          <a:gsLst>
            <a:gs pos="0">
              <a:schemeClr val="accent2">
                <a:hueOff val="279592"/>
                <a:satOff val="-2641"/>
                <a:lumOff val="-2746"/>
                <a:alphaOff val="0"/>
                <a:shade val="58000"/>
                <a:satMod val="150000"/>
              </a:schemeClr>
            </a:gs>
            <a:gs pos="72000">
              <a:schemeClr val="accent2">
                <a:hueOff val="279592"/>
                <a:satOff val="-2641"/>
                <a:lumOff val="-2746"/>
                <a:alphaOff val="0"/>
                <a:tint val="90000"/>
                <a:satMod val="135000"/>
              </a:schemeClr>
            </a:gs>
            <a:gs pos="100000">
              <a:schemeClr val="accent2">
                <a:hueOff val="279592"/>
                <a:satOff val="-2641"/>
                <a:lumOff val="-2746"/>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повторяемости</a:t>
          </a:r>
        </a:p>
      </dsp:txBody>
      <dsp:txXfrm>
        <a:off x="5203543" y="3534466"/>
        <a:ext cx="1200158" cy="930122"/>
      </dsp:txXfrm>
    </dsp:sp>
    <dsp:sp modelId="{DCCE7C45-7DA0-4788-A661-D5E5AF2A1E88}">
      <dsp:nvSpPr>
        <dsp:cNvPr id="0" name=""/>
        <dsp:cNvSpPr/>
      </dsp:nvSpPr>
      <dsp:spPr>
        <a:xfrm>
          <a:off x="1873104" y="594078"/>
          <a:ext cx="5040665" cy="5040665"/>
        </a:xfrm>
        <a:prstGeom prst="pie">
          <a:avLst>
            <a:gd name="adj1" fmla="val 3857226"/>
            <a:gd name="adj2" fmla="val 6942858"/>
          </a:avLst>
        </a:prstGeom>
        <a:gradFill rotWithShape="0">
          <a:gsLst>
            <a:gs pos="0">
              <a:schemeClr val="accent2">
                <a:hueOff val="419388"/>
                <a:satOff val="-3962"/>
                <a:lumOff val="-4118"/>
                <a:alphaOff val="0"/>
                <a:shade val="58000"/>
                <a:satMod val="150000"/>
              </a:schemeClr>
            </a:gs>
            <a:gs pos="72000">
              <a:schemeClr val="accent2">
                <a:hueOff val="419388"/>
                <a:satOff val="-3962"/>
                <a:lumOff val="-4118"/>
                <a:alphaOff val="0"/>
                <a:tint val="90000"/>
                <a:satMod val="135000"/>
              </a:schemeClr>
            </a:gs>
            <a:gs pos="100000">
              <a:schemeClr val="accent2">
                <a:hueOff val="419388"/>
                <a:satOff val="-3962"/>
                <a:lumOff val="-4118"/>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«второго мнения»</a:t>
          </a:r>
        </a:p>
      </dsp:txBody>
      <dsp:txXfrm>
        <a:off x="3808359" y="4554601"/>
        <a:ext cx="1170154" cy="840110"/>
      </dsp:txXfrm>
    </dsp:sp>
    <dsp:sp modelId="{0FD85817-D0A1-4C51-AF30-D09709A0255D}">
      <dsp:nvSpPr>
        <dsp:cNvPr id="0" name=""/>
        <dsp:cNvSpPr/>
      </dsp:nvSpPr>
      <dsp:spPr>
        <a:xfrm>
          <a:off x="1779492" y="549072"/>
          <a:ext cx="5040665" cy="5040665"/>
        </a:xfrm>
        <a:prstGeom prst="pie">
          <a:avLst>
            <a:gd name="adj1" fmla="val 6942858"/>
            <a:gd name="adj2" fmla="val 10028574"/>
          </a:avLst>
        </a:prstGeom>
        <a:gradFill rotWithShape="0">
          <a:gsLst>
            <a:gs pos="0">
              <a:schemeClr val="accent2">
                <a:hueOff val="559183"/>
                <a:satOff val="-5282"/>
                <a:lumOff val="-5491"/>
                <a:alphaOff val="0"/>
                <a:shade val="58000"/>
                <a:satMod val="150000"/>
              </a:schemeClr>
            </a:gs>
            <a:gs pos="72000">
              <a:schemeClr val="accent2">
                <a:hueOff val="559183"/>
                <a:satOff val="-5282"/>
                <a:lumOff val="-5491"/>
                <a:alphaOff val="0"/>
                <a:tint val="90000"/>
                <a:satMod val="135000"/>
              </a:schemeClr>
            </a:gs>
            <a:gs pos="100000">
              <a:schemeClr val="accent2">
                <a:hueOff val="559183"/>
                <a:satOff val="-5282"/>
                <a:lumOff val="-5491"/>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согласованности действий педагогов, отвечающих за организацию и проведение мониторинга</a:t>
          </a:r>
        </a:p>
      </dsp:txBody>
      <dsp:txXfrm>
        <a:off x="2383171" y="3534466"/>
        <a:ext cx="1200158" cy="930122"/>
      </dsp:txXfrm>
    </dsp:sp>
    <dsp:sp modelId="{7318A813-8E8B-416A-B9BF-211046A7DF98}">
      <dsp:nvSpPr>
        <dsp:cNvPr id="0" name=""/>
        <dsp:cNvSpPr/>
      </dsp:nvSpPr>
      <dsp:spPr>
        <a:xfrm>
          <a:off x="1756088" y="447059"/>
          <a:ext cx="5040665" cy="5040665"/>
        </a:xfrm>
        <a:prstGeom prst="pie">
          <a:avLst>
            <a:gd name="adj1" fmla="val 10028574"/>
            <a:gd name="adj2" fmla="val 13114284"/>
          </a:avLst>
        </a:prstGeom>
        <a:gradFill rotWithShape="0">
          <a:gsLst>
            <a:gs pos="0">
              <a:schemeClr val="accent2">
                <a:hueOff val="698979"/>
                <a:satOff val="-6603"/>
                <a:lumOff val="-6864"/>
                <a:alphaOff val="0"/>
                <a:shade val="58000"/>
                <a:satMod val="150000"/>
              </a:schemeClr>
            </a:gs>
            <a:gs pos="72000">
              <a:schemeClr val="accent2">
                <a:hueOff val="698979"/>
                <a:satOff val="-6603"/>
                <a:lumOff val="-6864"/>
                <a:alphaOff val="0"/>
                <a:tint val="90000"/>
                <a:satMod val="135000"/>
              </a:schemeClr>
            </a:gs>
            <a:gs pos="100000">
              <a:schemeClr val="accent2">
                <a:hueOff val="698979"/>
                <a:satOff val="-6603"/>
                <a:lumOff val="-6864"/>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a:t>
          </a:r>
          <a:r>
            <a:rPr lang="ru-RU" sz="1050" kern="1200" dirty="0" err="1">
              <a:latin typeface="Cambria" pitchFamily="18" charset="0"/>
            </a:rPr>
            <a:t>диагностико-прогностической</a:t>
          </a:r>
          <a:r>
            <a:rPr lang="ru-RU" sz="1050" kern="1200" dirty="0">
              <a:latin typeface="Cambria" pitchFamily="18" charset="0"/>
            </a:rPr>
            <a:t> направленности</a:t>
          </a:r>
        </a:p>
      </dsp:txBody>
      <dsp:txXfrm>
        <a:off x="1993120" y="2274300"/>
        <a:ext cx="1380182" cy="840110"/>
      </dsp:txXfrm>
    </dsp:sp>
    <dsp:sp modelId="{A65F62BE-D036-4BF0-99AE-8F00FE0BA12B}">
      <dsp:nvSpPr>
        <dsp:cNvPr id="0" name=""/>
        <dsp:cNvSpPr/>
      </dsp:nvSpPr>
      <dsp:spPr>
        <a:xfrm>
          <a:off x="1820897" y="366048"/>
          <a:ext cx="5040665" cy="5040665"/>
        </a:xfrm>
        <a:prstGeom prst="pie">
          <a:avLst>
            <a:gd name="adj1" fmla="val 13114284"/>
            <a:gd name="adj2" fmla="val 16200000"/>
          </a:avLst>
        </a:prstGeom>
        <a:gradFill rotWithShape="0">
          <a:gsLst>
            <a:gs pos="0">
              <a:schemeClr val="accent2">
                <a:hueOff val="838775"/>
                <a:satOff val="-7923"/>
                <a:lumOff val="-8237"/>
                <a:alphaOff val="0"/>
                <a:shade val="58000"/>
                <a:satMod val="150000"/>
              </a:schemeClr>
            </a:gs>
            <a:gs pos="72000">
              <a:schemeClr val="accent2">
                <a:hueOff val="838775"/>
                <a:satOff val="-7923"/>
                <a:lumOff val="-8237"/>
                <a:alphaOff val="0"/>
                <a:tint val="90000"/>
                <a:satMod val="135000"/>
              </a:schemeClr>
            </a:gs>
            <a:gs pos="100000">
              <a:schemeClr val="accent2">
                <a:hueOff val="838775"/>
                <a:satOff val="-7923"/>
                <a:lumOff val="-8237"/>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13970" tIns="13970" rIns="13970" bIns="13970" numCol="1" spcCol="1270" anchor="ctr" anchorCtr="0">
          <a:noAutofit/>
        </a:bodyPr>
        <a:lstStyle/>
        <a:p>
          <a:pPr marL="0" lvl="0" indent="0" algn="ctr" defTabSz="466725">
            <a:lnSpc>
              <a:spcPct val="90000"/>
            </a:lnSpc>
            <a:spcBef>
              <a:spcPct val="0"/>
            </a:spcBef>
            <a:spcAft>
              <a:spcPct val="35000"/>
            </a:spcAft>
            <a:buNone/>
          </a:pPr>
          <a:r>
            <a:rPr lang="ru-RU" sz="1050" kern="1200" dirty="0">
              <a:latin typeface="Cambria" pitchFamily="18" charset="0"/>
            </a:rPr>
            <a:t>Принцип «минимакса»</a:t>
          </a:r>
        </a:p>
      </dsp:txBody>
      <dsp:txXfrm>
        <a:off x="3013254" y="834110"/>
        <a:ext cx="1200158" cy="960126"/>
      </dsp:txXfrm>
    </dsp:sp>
    <dsp:sp modelId="{CA5176CE-67EC-488A-BEB6-52E59CFE4ECA}">
      <dsp:nvSpPr>
        <dsp:cNvPr id="0" name=""/>
        <dsp:cNvSpPr/>
      </dsp:nvSpPr>
      <dsp:spPr>
        <a:xfrm>
          <a:off x="1613018" y="54007"/>
          <a:ext cx="5664747" cy="5664747"/>
        </a:xfrm>
        <a:prstGeom prst="circularArrow">
          <a:avLst>
            <a:gd name="adj1" fmla="val 5085"/>
            <a:gd name="adj2" fmla="val 327528"/>
            <a:gd name="adj3" fmla="val 18957827"/>
            <a:gd name="adj4" fmla="val 16200343"/>
            <a:gd name="adj5" fmla="val 5932"/>
          </a:avLst>
        </a:prstGeom>
        <a:gradFill rotWithShape="0">
          <a:gsLst>
            <a:gs pos="0">
              <a:schemeClr val="accent2">
                <a:hueOff val="0"/>
                <a:satOff val="0"/>
                <a:lumOff val="0"/>
                <a:alphaOff val="0"/>
                <a:shade val="58000"/>
                <a:satMod val="150000"/>
              </a:schemeClr>
            </a:gs>
            <a:gs pos="72000">
              <a:schemeClr val="accent2">
                <a:hueOff val="0"/>
                <a:satOff val="0"/>
                <a:lumOff val="0"/>
                <a:alphaOff val="0"/>
                <a:tint val="90000"/>
                <a:satMod val="135000"/>
              </a:schemeClr>
            </a:gs>
            <a:gs pos="100000">
              <a:schemeClr val="accent2">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AF192DEE-2276-4DC0-86A4-40CF8E8863FC}">
      <dsp:nvSpPr>
        <dsp:cNvPr id="0" name=""/>
        <dsp:cNvSpPr/>
      </dsp:nvSpPr>
      <dsp:spPr>
        <a:xfrm>
          <a:off x="1678234" y="135376"/>
          <a:ext cx="5664747" cy="5664747"/>
        </a:xfrm>
        <a:prstGeom prst="circularArrow">
          <a:avLst>
            <a:gd name="adj1" fmla="val 5085"/>
            <a:gd name="adj2" fmla="val 327528"/>
            <a:gd name="adj3" fmla="val 443744"/>
            <a:gd name="adj4" fmla="val 19285776"/>
            <a:gd name="adj5" fmla="val 5932"/>
          </a:avLst>
        </a:prstGeom>
        <a:gradFill rotWithShape="0">
          <a:gsLst>
            <a:gs pos="0">
              <a:schemeClr val="accent2">
                <a:hueOff val="139796"/>
                <a:satOff val="-1321"/>
                <a:lumOff val="-1373"/>
                <a:alphaOff val="0"/>
                <a:shade val="58000"/>
                <a:satMod val="150000"/>
              </a:schemeClr>
            </a:gs>
            <a:gs pos="72000">
              <a:schemeClr val="accent2">
                <a:hueOff val="139796"/>
                <a:satOff val="-1321"/>
                <a:lumOff val="-1373"/>
                <a:alphaOff val="0"/>
                <a:tint val="90000"/>
                <a:satMod val="135000"/>
              </a:schemeClr>
            </a:gs>
            <a:gs pos="100000">
              <a:schemeClr val="accent2">
                <a:hueOff val="139796"/>
                <a:satOff val="-1321"/>
                <a:lumOff val="-1373"/>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5057EACD-8E02-4845-B7EB-5C5CC6DB2363}">
      <dsp:nvSpPr>
        <dsp:cNvPr id="0" name=""/>
        <dsp:cNvSpPr/>
      </dsp:nvSpPr>
      <dsp:spPr>
        <a:xfrm>
          <a:off x="1654748" y="237153"/>
          <a:ext cx="5664747" cy="5664747"/>
        </a:xfrm>
        <a:prstGeom prst="circularArrow">
          <a:avLst>
            <a:gd name="adj1" fmla="val 5085"/>
            <a:gd name="adj2" fmla="val 327528"/>
            <a:gd name="adj3" fmla="val 3529100"/>
            <a:gd name="adj4" fmla="val 770764"/>
            <a:gd name="adj5" fmla="val 5932"/>
          </a:avLst>
        </a:prstGeom>
        <a:gradFill rotWithShape="0">
          <a:gsLst>
            <a:gs pos="0">
              <a:schemeClr val="accent2">
                <a:hueOff val="279592"/>
                <a:satOff val="-2641"/>
                <a:lumOff val="-2746"/>
                <a:alphaOff val="0"/>
                <a:shade val="58000"/>
                <a:satMod val="150000"/>
              </a:schemeClr>
            </a:gs>
            <a:gs pos="72000">
              <a:schemeClr val="accent2">
                <a:hueOff val="279592"/>
                <a:satOff val="-2641"/>
                <a:lumOff val="-2746"/>
                <a:alphaOff val="0"/>
                <a:tint val="90000"/>
                <a:satMod val="135000"/>
              </a:schemeClr>
            </a:gs>
            <a:gs pos="100000">
              <a:schemeClr val="accent2">
                <a:hueOff val="279592"/>
                <a:satOff val="-2641"/>
                <a:lumOff val="-2746"/>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C6790189-B4BF-41BD-B934-DB718E96B26C}">
      <dsp:nvSpPr>
        <dsp:cNvPr id="0" name=""/>
        <dsp:cNvSpPr/>
      </dsp:nvSpPr>
      <dsp:spPr>
        <a:xfrm>
          <a:off x="1561063" y="281905"/>
          <a:ext cx="5664747" cy="5664747"/>
        </a:xfrm>
        <a:prstGeom prst="circularArrow">
          <a:avLst>
            <a:gd name="adj1" fmla="val 5085"/>
            <a:gd name="adj2" fmla="val 327528"/>
            <a:gd name="adj3" fmla="val 6615046"/>
            <a:gd name="adj4" fmla="val 3857426"/>
            <a:gd name="adj5" fmla="val 5932"/>
          </a:avLst>
        </a:prstGeom>
        <a:gradFill rotWithShape="0">
          <a:gsLst>
            <a:gs pos="0">
              <a:schemeClr val="accent2">
                <a:hueOff val="419388"/>
                <a:satOff val="-3962"/>
                <a:lumOff val="-4118"/>
                <a:alphaOff val="0"/>
                <a:shade val="58000"/>
                <a:satMod val="150000"/>
              </a:schemeClr>
            </a:gs>
            <a:gs pos="72000">
              <a:schemeClr val="accent2">
                <a:hueOff val="419388"/>
                <a:satOff val="-3962"/>
                <a:lumOff val="-4118"/>
                <a:alphaOff val="0"/>
                <a:tint val="90000"/>
                <a:satMod val="135000"/>
              </a:schemeClr>
            </a:gs>
            <a:gs pos="100000">
              <a:schemeClr val="accent2">
                <a:hueOff val="419388"/>
                <a:satOff val="-3962"/>
                <a:lumOff val="-4118"/>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2DCB35FA-E4DF-43A7-97C6-F5D3EDD12429}">
      <dsp:nvSpPr>
        <dsp:cNvPr id="0" name=""/>
        <dsp:cNvSpPr/>
      </dsp:nvSpPr>
      <dsp:spPr>
        <a:xfrm>
          <a:off x="1467377" y="237153"/>
          <a:ext cx="5664747" cy="5664747"/>
        </a:xfrm>
        <a:prstGeom prst="circularArrow">
          <a:avLst>
            <a:gd name="adj1" fmla="val 5085"/>
            <a:gd name="adj2" fmla="val 327528"/>
            <a:gd name="adj3" fmla="val 9701707"/>
            <a:gd name="adj4" fmla="val 6943371"/>
            <a:gd name="adj5" fmla="val 5932"/>
          </a:avLst>
        </a:prstGeom>
        <a:gradFill rotWithShape="0">
          <a:gsLst>
            <a:gs pos="0">
              <a:schemeClr val="accent2">
                <a:hueOff val="559183"/>
                <a:satOff val="-5282"/>
                <a:lumOff val="-5491"/>
                <a:alphaOff val="0"/>
                <a:shade val="58000"/>
                <a:satMod val="150000"/>
              </a:schemeClr>
            </a:gs>
            <a:gs pos="72000">
              <a:schemeClr val="accent2">
                <a:hueOff val="559183"/>
                <a:satOff val="-5282"/>
                <a:lumOff val="-5491"/>
                <a:alphaOff val="0"/>
                <a:tint val="90000"/>
                <a:satMod val="135000"/>
              </a:schemeClr>
            </a:gs>
            <a:gs pos="100000">
              <a:schemeClr val="accent2">
                <a:hueOff val="559183"/>
                <a:satOff val="-5282"/>
                <a:lumOff val="-5491"/>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10EFE7B5-2BF1-4465-A75B-8CE545D4BDA2}">
      <dsp:nvSpPr>
        <dsp:cNvPr id="0" name=""/>
        <dsp:cNvSpPr/>
      </dsp:nvSpPr>
      <dsp:spPr>
        <a:xfrm>
          <a:off x="1443891" y="135376"/>
          <a:ext cx="5664747" cy="5664747"/>
        </a:xfrm>
        <a:prstGeom prst="circularArrow">
          <a:avLst>
            <a:gd name="adj1" fmla="val 5085"/>
            <a:gd name="adj2" fmla="val 327528"/>
            <a:gd name="adj3" fmla="val 12786695"/>
            <a:gd name="adj4" fmla="val 10028727"/>
            <a:gd name="adj5" fmla="val 5932"/>
          </a:avLst>
        </a:prstGeom>
        <a:gradFill rotWithShape="0">
          <a:gsLst>
            <a:gs pos="0">
              <a:schemeClr val="accent2">
                <a:hueOff val="698979"/>
                <a:satOff val="-6603"/>
                <a:lumOff val="-6864"/>
                <a:alphaOff val="0"/>
                <a:shade val="58000"/>
                <a:satMod val="150000"/>
              </a:schemeClr>
            </a:gs>
            <a:gs pos="72000">
              <a:schemeClr val="accent2">
                <a:hueOff val="698979"/>
                <a:satOff val="-6603"/>
                <a:lumOff val="-6864"/>
                <a:alphaOff val="0"/>
                <a:tint val="90000"/>
                <a:satMod val="135000"/>
              </a:schemeClr>
            </a:gs>
            <a:gs pos="100000">
              <a:schemeClr val="accent2">
                <a:hueOff val="698979"/>
                <a:satOff val="-6603"/>
                <a:lumOff val="-6864"/>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 modelId="{8341778D-C5EF-4BEB-8CBD-E21333B77A26}">
      <dsp:nvSpPr>
        <dsp:cNvPr id="0" name=""/>
        <dsp:cNvSpPr/>
      </dsp:nvSpPr>
      <dsp:spPr>
        <a:xfrm>
          <a:off x="1509107" y="54007"/>
          <a:ext cx="5664747" cy="5664747"/>
        </a:xfrm>
        <a:prstGeom prst="circularArrow">
          <a:avLst>
            <a:gd name="adj1" fmla="val 5085"/>
            <a:gd name="adj2" fmla="val 327528"/>
            <a:gd name="adj3" fmla="val 15872129"/>
            <a:gd name="adj4" fmla="val 13114645"/>
            <a:gd name="adj5" fmla="val 5932"/>
          </a:avLst>
        </a:prstGeom>
        <a:gradFill rotWithShape="0">
          <a:gsLst>
            <a:gs pos="0">
              <a:schemeClr val="accent2">
                <a:hueOff val="838775"/>
                <a:satOff val="-7923"/>
                <a:lumOff val="-8237"/>
                <a:alphaOff val="0"/>
                <a:shade val="58000"/>
                <a:satMod val="150000"/>
              </a:schemeClr>
            </a:gs>
            <a:gs pos="72000">
              <a:schemeClr val="accent2">
                <a:hueOff val="838775"/>
                <a:satOff val="-7923"/>
                <a:lumOff val="-8237"/>
                <a:alphaOff val="0"/>
                <a:tint val="90000"/>
                <a:satMod val="135000"/>
              </a:schemeClr>
            </a:gs>
            <a:gs pos="100000">
              <a:schemeClr val="accent2">
                <a:hueOff val="838775"/>
                <a:satOff val="-7923"/>
                <a:lumOff val="-8237"/>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B11AB-B47A-4ADA-9E2A-F0A85B4E2A2D}">
      <dsp:nvSpPr>
        <dsp:cNvPr id="0" name=""/>
        <dsp:cNvSpPr/>
      </dsp:nvSpPr>
      <dsp:spPr>
        <a:xfrm rot="5400000">
          <a:off x="5248844" y="-2197876"/>
          <a:ext cx="694567" cy="5266944"/>
        </a:xfrm>
        <a:prstGeom prst="round2Same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Цель, объект мониторинга, критерии</a:t>
          </a:r>
        </a:p>
      </dsp:txBody>
      <dsp:txXfrm rot="-5400000">
        <a:off x="2962656" y="122218"/>
        <a:ext cx="5233038" cy="626755"/>
      </dsp:txXfrm>
    </dsp:sp>
    <dsp:sp modelId="{DA515F98-8E79-4373-99B4-6ECF0BD1C6C1}">
      <dsp:nvSpPr>
        <dsp:cNvPr id="0" name=""/>
        <dsp:cNvSpPr/>
      </dsp:nvSpPr>
      <dsp:spPr>
        <a:xfrm>
          <a:off x="0" y="1491"/>
          <a:ext cx="2962656" cy="868208"/>
        </a:xfrm>
        <a:prstGeom prst="roundRect">
          <a:avLst/>
        </a:prstGeom>
        <a:gradFill rotWithShape="0">
          <a:gsLst>
            <a:gs pos="0">
              <a:schemeClr val="accent2">
                <a:hueOff val="0"/>
                <a:satOff val="0"/>
                <a:lumOff val="0"/>
                <a:alphaOff val="0"/>
                <a:shade val="58000"/>
                <a:satMod val="150000"/>
              </a:schemeClr>
            </a:gs>
            <a:gs pos="72000">
              <a:schemeClr val="accent2">
                <a:hueOff val="0"/>
                <a:satOff val="0"/>
                <a:lumOff val="0"/>
                <a:alphaOff val="0"/>
                <a:tint val="90000"/>
                <a:satMod val="135000"/>
              </a:schemeClr>
            </a:gs>
            <a:gs pos="100000">
              <a:schemeClr val="accent2">
                <a:hueOff val="0"/>
                <a:satOff val="0"/>
                <a:lumOff val="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Что оценивать?</a:t>
          </a:r>
        </a:p>
      </dsp:txBody>
      <dsp:txXfrm>
        <a:off x="42382" y="43873"/>
        <a:ext cx="2877892" cy="783444"/>
      </dsp:txXfrm>
    </dsp:sp>
    <dsp:sp modelId="{667AA6E7-4680-4FD9-9665-1CC0B2FABAF4}">
      <dsp:nvSpPr>
        <dsp:cNvPr id="0" name=""/>
        <dsp:cNvSpPr/>
      </dsp:nvSpPr>
      <dsp:spPr>
        <a:xfrm rot="5400000">
          <a:off x="5248844" y="-1286257"/>
          <a:ext cx="694567" cy="5266944"/>
        </a:xfrm>
        <a:prstGeom prst="round2SameRect">
          <a:avLst/>
        </a:prstGeom>
        <a:solidFill>
          <a:schemeClr val="accent2">
            <a:tint val="40000"/>
            <a:alpha val="90000"/>
            <a:hueOff val="177551"/>
            <a:satOff val="-2621"/>
            <a:lumOff val="-272"/>
            <a:alphaOff val="0"/>
          </a:schemeClr>
        </a:solidFill>
        <a:ln w="9525" cap="flat" cmpd="sng" algn="ctr">
          <a:solidFill>
            <a:schemeClr val="accent2">
              <a:tint val="40000"/>
              <a:alpha val="90000"/>
              <a:hueOff val="177551"/>
              <a:satOff val="-2621"/>
              <a:lumOff val="-272"/>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Диагностический инструментарий</a:t>
          </a:r>
        </a:p>
      </dsp:txBody>
      <dsp:txXfrm rot="-5400000">
        <a:off x="2962656" y="1033837"/>
        <a:ext cx="5233038" cy="626755"/>
      </dsp:txXfrm>
    </dsp:sp>
    <dsp:sp modelId="{33EA6841-F6C1-49CA-AA71-8473C2CB5E71}">
      <dsp:nvSpPr>
        <dsp:cNvPr id="0" name=""/>
        <dsp:cNvSpPr/>
      </dsp:nvSpPr>
      <dsp:spPr>
        <a:xfrm>
          <a:off x="0" y="913110"/>
          <a:ext cx="2962656" cy="868208"/>
        </a:xfrm>
        <a:prstGeom prst="roundRect">
          <a:avLst/>
        </a:prstGeom>
        <a:gradFill rotWithShape="0">
          <a:gsLst>
            <a:gs pos="0">
              <a:schemeClr val="accent2">
                <a:hueOff val="167755"/>
                <a:satOff val="-1585"/>
                <a:lumOff val="-1647"/>
                <a:alphaOff val="0"/>
                <a:shade val="58000"/>
                <a:satMod val="150000"/>
              </a:schemeClr>
            </a:gs>
            <a:gs pos="72000">
              <a:schemeClr val="accent2">
                <a:hueOff val="167755"/>
                <a:satOff val="-1585"/>
                <a:lumOff val="-1647"/>
                <a:alphaOff val="0"/>
                <a:tint val="90000"/>
                <a:satMod val="135000"/>
              </a:schemeClr>
            </a:gs>
            <a:gs pos="100000">
              <a:schemeClr val="accent2">
                <a:hueOff val="167755"/>
                <a:satOff val="-1585"/>
                <a:lumOff val="-1647"/>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Как оценивать?</a:t>
          </a:r>
        </a:p>
      </dsp:txBody>
      <dsp:txXfrm>
        <a:off x="42382" y="955492"/>
        <a:ext cx="2877892" cy="783444"/>
      </dsp:txXfrm>
    </dsp:sp>
    <dsp:sp modelId="{7E1603F7-0087-4263-9AD8-E17349AF68A9}">
      <dsp:nvSpPr>
        <dsp:cNvPr id="0" name=""/>
        <dsp:cNvSpPr/>
      </dsp:nvSpPr>
      <dsp:spPr>
        <a:xfrm rot="5400000">
          <a:off x="5248844" y="-374637"/>
          <a:ext cx="694567" cy="5266944"/>
        </a:xfrm>
        <a:prstGeom prst="round2SameRect">
          <a:avLst/>
        </a:prstGeom>
        <a:solidFill>
          <a:schemeClr val="accent2">
            <a:tint val="40000"/>
            <a:alpha val="90000"/>
            <a:hueOff val="355102"/>
            <a:satOff val="-5243"/>
            <a:lumOff val="-545"/>
            <a:alphaOff val="0"/>
          </a:schemeClr>
        </a:solidFill>
        <a:ln w="9525" cap="flat" cmpd="sng" algn="ctr">
          <a:solidFill>
            <a:schemeClr val="accent2">
              <a:tint val="40000"/>
              <a:alpha val="90000"/>
              <a:hueOff val="355102"/>
              <a:satOff val="-5243"/>
              <a:lumOff val="-545"/>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Педагог + психолог +специалисты…</a:t>
          </a:r>
        </a:p>
      </dsp:txBody>
      <dsp:txXfrm rot="-5400000">
        <a:off x="2962656" y="1945457"/>
        <a:ext cx="5233038" cy="626755"/>
      </dsp:txXfrm>
    </dsp:sp>
    <dsp:sp modelId="{D73C76C2-F82F-4968-BEDE-737EE9CD9D31}">
      <dsp:nvSpPr>
        <dsp:cNvPr id="0" name=""/>
        <dsp:cNvSpPr/>
      </dsp:nvSpPr>
      <dsp:spPr>
        <a:xfrm>
          <a:off x="0" y="1824729"/>
          <a:ext cx="2962656" cy="868208"/>
        </a:xfrm>
        <a:prstGeom prst="roundRect">
          <a:avLst/>
        </a:prstGeom>
        <a:gradFill rotWithShape="0">
          <a:gsLst>
            <a:gs pos="0">
              <a:schemeClr val="accent2">
                <a:hueOff val="335510"/>
                <a:satOff val="-3169"/>
                <a:lumOff val="-3295"/>
                <a:alphaOff val="0"/>
                <a:shade val="58000"/>
                <a:satMod val="150000"/>
              </a:schemeClr>
            </a:gs>
            <a:gs pos="72000">
              <a:schemeClr val="accent2">
                <a:hueOff val="335510"/>
                <a:satOff val="-3169"/>
                <a:lumOff val="-3295"/>
                <a:alphaOff val="0"/>
                <a:tint val="90000"/>
                <a:satMod val="135000"/>
              </a:schemeClr>
            </a:gs>
            <a:gs pos="100000">
              <a:schemeClr val="accent2">
                <a:hueOff val="335510"/>
                <a:satOff val="-3169"/>
                <a:lumOff val="-3295"/>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Кто оценивает?</a:t>
          </a:r>
        </a:p>
      </dsp:txBody>
      <dsp:txXfrm>
        <a:off x="42382" y="1867111"/>
        <a:ext cx="2877892" cy="783444"/>
      </dsp:txXfrm>
    </dsp:sp>
    <dsp:sp modelId="{4329B75F-1F40-4FDE-8D10-557C88217BD0}">
      <dsp:nvSpPr>
        <dsp:cNvPr id="0" name=""/>
        <dsp:cNvSpPr/>
      </dsp:nvSpPr>
      <dsp:spPr>
        <a:xfrm rot="5400000">
          <a:off x="5248844" y="536981"/>
          <a:ext cx="694567" cy="5266944"/>
        </a:xfrm>
        <a:prstGeom prst="round2SameRect">
          <a:avLst/>
        </a:prstGeom>
        <a:solidFill>
          <a:schemeClr val="accent2">
            <a:tint val="40000"/>
            <a:alpha val="90000"/>
            <a:hueOff val="532653"/>
            <a:satOff val="-7864"/>
            <a:lumOff val="-817"/>
            <a:alphaOff val="0"/>
          </a:schemeClr>
        </a:solidFill>
        <a:ln w="9525" cap="flat" cmpd="sng" algn="ctr">
          <a:solidFill>
            <a:schemeClr val="accent2">
              <a:tint val="40000"/>
              <a:alpha val="90000"/>
              <a:hueOff val="532653"/>
              <a:satOff val="-7864"/>
              <a:lumOff val="-817"/>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endParaRPr lang="ru-RU" sz="1900" kern="1200" dirty="0"/>
        </a:p>
        <a:p>
          <a:pPr marL="171450" lvl="1" indent="-171450" algn="l" defTabSz="844550">
            <a:lnSpc>
              <a:spcPct val="90000"/>
            </a:lnSpc>
            <a:spcBef>
              <a:spcPct val="0"/>
            </a:spcBef>
            <a:spcAft>
              <a:spcPct val="15000"/>
            </a:spcAft>
            <a:buChar char="•"/>
          </a:pPr>
          <a:r>
            <a:rPr lang="ru-RU" sz="1900" kern="1200" dirty="0"/>
            <a:t>Периодичность (частота)</a:t>
          </a:r>
        </a:p>
      </dsp:txBody>
      <dsp:txXfrm rot="-5400000">
        <a:off x="2962656" y="2857075"/>
        <a:ext cx="5233038" cy="626755"/>
      </dsp:txXfrm>
    </dsp:sp>
    <dsp:sp modelId="{C6D2246E-E960-4473-91B1-8DC2EB12DC11}">
      <dsp:nvSpPr>
        <dsp:cNvPr id="0" name=""/>
        <dsp:cNvSpPr/>
      </dsp:nvSpPr>
      <dsp:spPr>
        <a:xfrm>
          <a:off x="0" y="2736349"/>
          <a:ext cx="2962656" cy="868208"/>
        </a:xfrm>
        <a:prstGeom prst="roundRect">
          <a:avLst/>
        </a:prstGeom>
        <a:gradFill rotWithShape="0">
          <a:gsLst>
            <a:gs pos="0">
              <a:schemeClr val="accent2">
                <a:hueOff val="503265"/>
                <a:satOff val="-4754"/>
                <a:lumOff val="-4942"/>
                <a:alphaOff val="0"/>
                <a:shade val="58000"/>
                <a:satMod val="150000"/>
              </a:schemeClr>
            </a:gs>
            <a:gs pos="72000">
              <a:schemeClr val="accent2">
                <a:hueOff val="503265"/>
                <a:satOff val="-4754"/>
                <a:lumOff val="-4942"/>
                <a:alphaOff val="0"/>
                <a:tint val="90000"/>
                <a:satMod val="135000"/>
              </a:schemeClr>
            </a:gs>
            <a:gs pos="100000">
              <a:schemeClr val="accent2">
                <a:hueOff val="503265"/>
                <a:satOff val="-4754"/>
                <a:lumOff val="-4942"/>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Когда оценивает?</a:t>
          </a:r>
        </a:p>
      </dsp:txBody>
      <dsp:txXfrm>
        <a:off x="42382" y="2778731"/>
        <a:ext cx="2877892" cy="783444"/>
      </dsp:txXfrm>
    </dsp:sp>
    <dsp:sp modelId="{77306BFB-924B-436A-85F8-DACBB50B599C}">
      <dsp:nvSpPr>
        <dsp:cNvPr id="0" name=""/>
        <dsp:cNvSpPr/>
      </dsp:nvSpPr>
      <dsp:spPr>
        <a:xfrm rot="5400000">
          <a:off x="5248844" y="1448601"/>
          <a:ext cx="694567" cy="5266944"/>
        </a:xfrm>
        <a:prstGeom prst="round2SameRect">
          <a:avLst/>
        </a:prstGeom>
        <a:solidFill>
          <a:schemeClr val="accent2">
            <a:tint val="40000"/>
            <a:alpha val="90000"/>
            <a:hueOff val="710204"/>
            <a:satOff val="-10486"/>
            <a:lumOff val="-1090"/>
            <a:alphaOff val="0"/>
          </a:schemeClr>
        </a:solidFill>
        <a:ln w="9525" cap="flat" cmpd="sng" algn="ctr">
          <a:solidFill>
            <a:schemeClr val="accent2">
              <a:tint val="40000"/>
              <a:alpha val="90000"/>
              <a:hueOff val="710204"/>
              <a:satOff val="-10486"/>
              <a:lumOff val="-1090"/>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Протоколы / карты</a:t>
          </a:r>
        </a:p>
      </dsp:txBody>
      <dsp:txXfrm rot="-5400000">
        <a:off x="2962656" y="3768695"/>
        <a:ext cx="5233038" cy="626755"/>
      </dsp:txXfrm>
    </dsp:sp>
    <dsp:sp modelId="{5E6E475C-5597-4800-ADC8-690A93907009}">
      <dsp:nvSpPr>
        <dsp:cNvPr id="0" name=""/>
        <dsp:cNvSpPr/>
      </dsp:nvSpPr>
      <dsp:spPr>
        <a:xfrm>
          <a:off x="0" y="3647968"/>
          <a:ext cx="2962656" cy="868208"/>
        </a:xfrm>
        <a:prstGeom prst="roundRect">
          <a:avLst/>
        </a:prstGeom>
        <a:gradFill rotWithShape="0">
          <a:gsLst>
            <a:gs pos="0">
              <a:schemeClr val="accent2">
                <a:hueOff val="671020"/>
                <a:satOff val="-6338"/>
                <a:lumOff val="-6590"/>
                <a:alphaOff val="0"/>
                <a:shade val="58000"/>
                <a:satMod val="150000"/>
              </a:schemeClr>
            </a:gs>
            <a:gs pos="72000">
              <a:schemeClr val="accent2">
                <a:hueOff val="671020"/>
                <a:satOff val="-6338"/>
                <a:lumOff val="-6590"/>
                <a:alphaOff val="0"/>
                <a:tint val="90000"/>
                <a:satMod val="135000"/>
              </a:schemeClr>
            </a:gs>
            <a:gs pos="100000">
              <a:schemeClr val="accent2">
                <a:hueOff val="671020"/>
                <a:satOff val="-6338"/>
                <a:lumOff val="-6590"/>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Где фиксировать результаты?</a:t>
          </a:r>
        </a:p>
      </dsp:txBody>
      <dsp:txXfrm>
        <a:off x="42382" y="3690350"/>
        <a:ext cx="2877892" cy="783444"/>
      </dsp:txXfrm>
    </dsp:sp>
    <dsp:sp modelId="{DF71A080-5809-4738-A880-B3B21AA3637E}">
      <dsp:nvSpPr>
        <dsp:cNvPr id="0" name=""/>
        <dsp:cNvSpPr/>
      </dsp:nvSpPr>
      <dsp:spPr>
        <a:xfrm rot="5400000">
          <a:off x="5248844" y="2360220"/>
          <a:ext cx="694567" cy="5266944"/>
        </a:xfrm>
        <a:prstGeom prst="round2SameRect">
          <a:avLst/>
        </a:prstGeom>
        <a:solidFill>
          <a:schemeClr val="accent2">
            <a:tint val="40000"/>
            <a:alpha val="90000"/>
            <a:hueOff val="887755"/>
            <a:satOff val="-13107"/>
            <a:lumOff val="-1362"/>
            <a:alphaOff val="0"/>
          </a:schemeClr>
        </a:solidFill>
        <a:ln w="9525" cap="flat" cmpd="sng" algn="ctr">
          <a:solidFill>
            <a:schemeClr val="accent2">
              <a:tint val="40000"/>
              <a:alpha val="90000"/>
              <a:hueOff val="887755"/>
              <a:satOff val="-13107"/>
              <a:lumOff val="-1362"/>
              <a:alphaOff val="0"/>
            </a:schemeClr>
          </a:solidFill>
          <a:prstDash val="solid"/>
        </a:ln>
        <a:effectLst>
          <a:outerShdw blurRad="50800" dist="38100" dir="5400000" rotWithShape="0">
            <a:srgbClr val="000000">
              <a:alpha val="43137"/>
            </a:srgbClr>
          </a:outerShdw>
        </a:effectLst>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Оптимальное построение образовательной работы с дошкольниками</a:t>
          </a:r>
        </a:p>
      </dsp:txBody>
      <dsp:txXfrm rot="-5400000">
        <a:off x="2962656" y="4680314"/>
        <a:ext cx="5233038" cy="626755"/>
      </dsp:txXfrm>
    </dsp:sp>
    <dsp:sp modelId="{E8B8D32B-D7C6-4560-AD7D-4ACB7BB7E8E2}">
      <dsp:nvSpPr>
        <dsp:cNvPr id="0" name=""/>
        <dsp:cNvSpPr/>
      </dsp:nvSpPr>
      <dsp:spPr>
        <a:xfrm>
          <a:off x="0" y="4559587"/>
          <a:ext cx="2962656" cy="868208"/>
        </a:xfrm>
        <a:prstGeom prst="roundRect">
          <a:avLst/>
        </a:prstGeom>
        <a:gradFill rotWithShape="0">
          <a:gsLst>
            <a:gs pos="0">
              <a:schemeClr val="accent2">
                <a:hueOff val="838775"/>
                <a:satOff val="-7923"/>
                <a:lumOff val="-8237"/>
                <a:alphaOff val="0"/>
                <a:shade val="58000"/>
                <a:satMod val="150000"/>
              </a:schemeClr>
            </a:gs>
            <a:gs pos="72000">
              <a:schemeClr val="accent2">
                <a:hueOff val="838775"/>
                <a:satOff val="-7923"/>
                <a:lumOff val="-8237"/>
                <a:alphaOff val="0"/>
                <a:tint val="90000"/>
                <a:satMod val="135000"/>
              </a:schemeClr>
            </a:gs>
            <a:gs pos="100000">
              <a:schemeClr val="accent2">
                <a:hueOff val="838775"/>
                <a:satOff val="-7923"/>
                <a:lumOff val="-8237"/>
                <a:alphaOff val="0"/>
                <a:tint val="80000"/>
                <a:satMod val="155000"/>
              </a:schemeClr>
            </a:gs>
          </a:gsLst>
          <a:lin ang="16200000" scaled="0"/>
        </a:gradFill>
        <a:ln>
          <a:noFill/>
        </a:ln>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dsp:spPr>
      <dsp:style>
        <a:lnRef idx="0">
          <a:scrgbClr r="0" g="0" b="0"/>
        </a:lnRef>
        <a:fillRef idx="3">
          <a:scrgbClr r="0" g="0" b="0"/>
        </a:fillRef>
        <a:effectRef idx="3">
          <a:scrgbClr r="0" g="0" b="0"/>
        </a:effectRef>
        <a:fontRef idx="minor">
          <a:schemeClr val="lt1"/>
        </a:fontRef>
      </dsp:style>
      <dsp:txBody>
        <a:bodyPr spcFirstLastPara="0" vert="horz" wrap="square" lIns="95250" tIns="47625" rIns="95250" bIns="47625" numCol="1" spcCol="1270" anchor="ctr" anchorCtr="0">
          <a:noAutofit/>
        </a:bodyPr>
        <a:lstStyle/>
        <a:p>
          <a:pPr marL="0" lvl="0" indent="0" algn="ctr" defTabSz="1111250">
            <a:lnSpc>
              <a:spcPct val="90000"/>
            </a:lnSpc>
            <a:spcBef>
              <a:spcPct val="0"/>
            </a:spcBef>
            <a:spcAft>
              <a:spcPct val="35000"/>
            </a:spcAft>
            <a:buNone/>
          </a:pPr>
          <a:r>
            <a:rPr lang="ru-RU" sz="2500" kern="1200" dirty="0"/>
            <a:t>Зачем оценивать?</a:t>
          </a:r>
        </a:p>
      </dsp:txBody>
      <dsp:txXfrm>
        <a:off x="42382" y="4601969"/>
        <a:ext cx="2877892" cy="78344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901FD0-9F50-48CB-BE38-D2B38EB4653B}">
      <dsp:nvSpPr>
        <dsp:cNvPr id="0" name=""/>
        <dsp:cNvSpPr/>
      </dsp:nvSpPr>
      <dsp:spPr>
        <a:xfrm>
          <a:off x="1157266" y="0"/>
          <a:ext cx="5143536" cy="5143536"/>
        </a:xfrm>
        <a:prstGeom prst="triangle">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150DFC6-E4F3-4E01-836C-11F7A5B16151}">
      <dsp:nvSpPr>
        <dsp:cNvPr id="0" name=""/>
        <dsp:cNvSpPr/>
      </dsp:nvSpPr>
      <dsp:spPr>
        <a:xfrm>
          <a:off x="3729034" y="517116"/>
          <a:ext cx="3343298" cy="1217571"/>
        </a:xfrm>
        <a:prstGeom prst="roundRect">
          <a:avLst/>
        </a:prstGeom>
        <a:solidFill>
          <a:schemeClr val="lt2">
            <a:alpha val="90000"/>
            <a:hueOff val="0"/>
            <a:satOff val="0"/>
            <a:lumOff val="0"/>
            <a:alphaOff val="0"/>
          </a:schemeClr>
        </a:solidFill>
        <a:ln w="381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принцип последовательности и преемственности, который проявляется в изучении ребенка на разных этапах его взросления, на основе чего создается представление о целостной картине его индивидуального развития в период получения дошкольного образования;</a:t>
          </a:r>
        </a:p>
      </dsp:txBody>
      <dsp:txXfrm>
        <a:off x="3788471" y="576553"/>
        <a:ext cx="3224424" cy="1098697"/>
      </dsp:txXfrm>
    </dsp:sp>
    <dsp:sp modelId="{0B30B298-D359-4B12-82D8-B1A1B12B8953}">
      <dsp:nvSpPr>
        <dsp:cNvPr id="0" name=""/>
        <dsp:cNvSpPr/>
      </dsp:nvSpPr>
      <dsp:spPr>
        <a:xfrm>
          <a:off x="3729034" y="1886884"/>
          <a:ext cx="3343298" cy="1217571"/>
        </a:xfrm>
        <a:prstGeom prst="roundRect">
          <a:avLst/>
        </a:prstGeom>
        <a:solidFill>
          <a:schemeClr val="lt2">
            <a:alpha val="90000"/>
            <a:hueOff val="0"/>
            <a:satOff val="0"/>
            <a:lumOff val="0"/>
            <a:alphaOff val="0"/>
          </a:schemeClr>
        </a:solidFill>
        <a:ln w="381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принцип доступности диагностических методик и процедур для применения образовательной деятельности без разрушения ее «естественной ткани взаимоотношений» педагога и ребенка;</a:t>
          </a:r>
        </a:p>
      </dsp:txBody>
      <dsp:txXfrm>
        <a:off x="3788471" y="1946321"/>
        <a:ext cx="3224424" cy="1098697"/>
      </dsp:txXfrm>
    </dsp:sp>
    <dsp:sp modelId="{BE650DDF-8102-4E06-9D1B-074C8277F012}">
      <dsp:nvSpPr>
        <dsp:cNvPr id="0" name=""/>
        <dsp:cNvSpPr/>
      </dsp:nvSpPr>
      <dsp:spPr>
        <a:xfrm>
          <a:off x="3729034" y="3256651"/>
          <a:ext cx="3343298" cy="1217571"/>
        </a:xfrm>
        <a:prstGeom prst="roundRect">
          <a:avLst/>
        </a:prstGeom>
        <a:solidFill>
          <a:schemeClr val="lt2">
            <a:alpha val="90000"/>
            <a:hueOff val="0"/>
            <a:satOff val="0"/>
            <a:lumOff val="0"/>
            <a:alphaOff val="0"/>
          </a:schemeClr>
        </a:solidFill>
        <a:ln w="381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38100" rIns="38100" bIns="38100" numCol="1" spcCol="1270" anchor="ctr" anchorCtr="0">
          <a:noAutofit/>
        </a:bodyPr>
        <a:lstStyle/>
        <a:p>
          <a:pPr marL="0" lvl="0" indent="0" algn="ctr" defTabSz="444500" rtl="0">
            <a:lnSpc>
              <a:spcPct val="90000"/>
            </a:lnSpc>
            <a:spcBef>
              <a:spcPct val="0"/>
            </a:spcBef>
            <a:spcAft>
              <a:spcPct val="35000"/>
            </a:spcAft>
            <a:buNone/>
          </a:pPr>
          <a:r>
            <a:rPr lang="ru-RU" sz="1000" kern="1200" dirty="0"/>
            <a:t>принцип </a:t>
          </a:r>
          <a:r>
            <a:rPr lang="ru-RU" sz="1000" kern="1200" dirty="0" err="1"/>
            <a:t>прогностичности</a:t>
          </a:r>
          <a:r>
            <a:rPr lang="ru-RU" sz="1000" kern="1200" dirty="0"/>
            <a:t>, предполагающий получение данных, раскрывающих «зону ближайшего развития» ребенка</a:t>
          </a:r>
        </a:p>
      </dsp:txBody>
      <dsp:txXfrm>
        <a:off x="3788471" y="3316088"/>
        <a:ext cx="3224424" cy="109869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906892-62D1-4B92-BB09-36797F5A8A2C}">
      <dsp:nvSpPr>
        <dsp:cNvPr id="0" name=""/>
        <dsp:cNvSpPr/>
      </dsp:nvSpPr>
      <dsp:spPr>
        <a:xfrm rot="16200000">
          <a:off x="-1112924" y="1113962"/>
          <a:ext cx="4926034" cy="2698110"/>
        </a:xfrm>
        <a:prstGeom prst="flowChartManualOperation">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771" bIns="0" numCol="1" spcCol="1270" anchor="ctr" anchorCtr="0">
          <a:noAutofit/>
        </a:bodyPr>
        <a:lstStyle/>
        <a:p>
          <a:pPr marL="0" lvl="0" indent="0" algn="ctr" defTabSz="444500" rtl="0">
            <a:lnSpc>
              <a:spcPct val="90000"/>
            </a:lnSpc>
            <a:spcBef>
              <a:spcPct val="0"/>
            </a:spcBef>
            <a:spcAft>
              <a:spcPct val="35000"/>
            </a:spcAft>
            <a:buNone/>
          </a:pPr>
          <a:r>
            <a:rPr lang="ru-RU" sz="1000" i="1" kern="1200" dirty="0"/>
            <a:t>1-й шаг.</a:t>
          </a:r>
          <a:r>
            <a:rPr lang="ru-RU" sz="1000" kern="1200" dirty="0"/>
            <a:t> Педагоги совместно со старшим воспитателем и педагогом-психологом изучают показатели уровней эффективности педагогических воздействий по образовательным областям  и направлениям их реализации. Данные показатели составят для педагога схемы наблюдения за детьми.</a:t>
          </a:r>
        </a:p>
      </dsp:txBody>
      <dsp:txXfrm rot="5400000">
        <a:off x="1038" y="985207"/>
        <a:ext cx="2698110" cy="2955620"/>
      </dsp:txXfrm>
    </dsp:sp>
    <dsp:sp modelId="{DD52E736-5D21-43BD-A7F1-53147F5192C6}">
      <dsp:nvSpPr>
        <dsp:cNvPr id="0" name=""/>
        <dsp:cNvSpPr/>
      </dsp:nvSpPr>
      <dsp:spPr>
        <a:xfrm rot="16200000">
          <a:off x="1787543" y="1113962"/>
          <a:ext cx="4926034" cy="2698110"/>
        </a:xfrm>
        <a:prstGeom prst="flowChartManualOperation">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771" bIns="0" numCol="1" spcCol="1270" anchor="ctr" anchorCtr="0">
          <a:noAutofit/>
        </a:bodyPr>
        <a:lstStyle/>
        <a:p>
          <a:pPr marL="0" lvl="0" indent="0" algn="ctr" defTabSz="444500" rtl="0">
            <a:lnSpc>
              <a:spcPct val="90000"/>
            </a:lnSpc>
            <a:spcBef>
              <a:spcPct val="0"/>
            </a:spcBef>
            <a:spcAft>
              <a:spcPct val="35000"/>
            </a:spcAft>
            <a:buNone/>
          </a:pPr>
          <a:r>
            <a:rPr lang="ru-RU" sz="1000" i="1" kern="1200" dirty="0"/>
            <a:t>2-й шаг.</a:t>
          </a:r>
          <a:r>
            <a:rPr lang="ru-RU" sz="1000" kern="1200" dirty="0"/>
            <a:t> Педагоги, работающие в данной возрастной группе, коллегиально под руководством старшего воспитателя соотносят свои наблюдения и определяют уровень эффективности педагогических воздействий по образовательным областям в отношении каждого ребенка. Уровни определяются на основе соотнесения данных наблюдений с показателями уровней: высокого, среднего, низкого и низшего. Если не все критерии совпадают, то выделяют промежуточные уровни: низший/низкий, низкий/средний, средний/высокий. Каждый последующий уровень определяет для ребенка «зону ближайшего развития». Составляют индивидуальные профили эффективности педагогических воздействий для каждого ребенка. Данные по группе детей систематизируют и отражают в таблицах.</a:t>
          </a:r>
        </a:p>
      </dsp:txBody>
      <dsp:txXfrm rot="5400000">
        <a:off x="2901505" y="985207"/>
        <a:ext cx="2698110" cy="2955620"/>
      </dsp:txXfrm>
    </dsp:sp>
    <dsp:sp modelId="{BBDBEF75-6F73-4339-9599-995BD5C45020}">
      <dsp:nvSpPr>
        <dsp:cNvPr id="0" name=""/>
        <dsp:cNvSpPr/>
      </dsp:nvSpPr>
      <dsp:spPr>
        <a:xfrm rot="16200000">
          <a:off x="4688011" y="1113962"/>
          <a:ext cx="4926034" cy="2698110"/>
        </a:xfrm>
        <a:prstGeom prst="flowChartManualOperation">
          <a:avLst/>
        </a:prstGeom>
        <a:solidFill>
          <a:schemeClr val="lt1">
            <a:hueOff val="0"/>
            <a:satOff val="0"/>
            <a:lumOff val="0"/>
            <a:alphaOff val="0"/>
          </a:schemeClr>
        </a:solidFill>
        <a:ln w="381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0" rIns="63771" bIns="0" numCol="1" spcCol="1270" anchor="ctr" anchorCtr="0">
          <a:noAutofit/>
        </a:bodyPr>
        <a:lstStyle/>
        <a:p>
          <a:pPr marL="0" lvl="0" indent="0" algn="ctr" defTabSz="444500" rtl="0">
            <a:lnSpc>
              <a:spcPct val="90000"/>
            </a:lnSpc>
            <a:spcBef>
              <a:spcPct val="0"/>
            </a:spcBef>
            <a:spcAft>
              <a:spcPct val="35000"/>
            </a:spcAft>
            <a:buNone/>
          </a:pPr>
          <a:r>
            <a:rPr lang="ru-RU" sz="1000" i="1" kern="1200" dirty="0"/>
            <a:t>3-й шаг.</a:t>
          </a:r>
          <a:r>
            <a:rPr lang="ru-RU" sz="1000" kern="1200" dirty="0"/>
            <a:t> Разрабатываются рекомендации по совершенствованию образовательной деятельности в направлении ее индивидуализации как с конкретными детьми, так и с группой детей.</a:t>
          </a:r>
        </a:p>
      </dsp:txBody>
      <dsp:txXfrm rot="5400000">
        <a:off x="5801973" y="985207"/>
        <a:ext cx="2698110" cy="29556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716C57-AE39-4BC7-BBE8-E86F66C3496D}">
      <dsp:nvSpPr>
        <dsp:cNvPr id="0" name=""/>
        <dsp:cNvSpPr/>
      </dsp:nvSpPr>
      <dsp:spPr>
        <a:xfrm>
          <a:off x="0"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1. Усвоение норм и ценностей, принятых в обществе, включая моральные и нравственные ценности.</a:t>
          </a:r>
          <a:endParaRPr lang="ru-RU" sz="1300" kern="1200" dirty="0"/>
        </a:p>
      </dsp:txBody>
      <dsp:txXfrm>
        <a:off x="0" y="17"/>
        <a:ext cx="2571749" cy="1543050"/>
      </dsp:txXfrm>
    </dsp:sp>
    <dsp:sp modelId="{9D119B4B-9CE4-4B64-945F-886C9E2CE4BE}">
      <dsp:nvSpPr>
        <dsp:cNvPr id="0" name=""/>
        <dsp:cNvSpPr/>
      </dsp:nvSpPr>
      <dsp:spPr>
        <a:xfrm>
          <a:off x="2828925"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2. Развитие общения и взаимодействия ребенка со взрослыми и сверстниками.</a:t>
          </a:r>
          <a:endParaRPr lang="ru-RU" sz="1300" kern="1200" dirty="0"/>
        </a:p>
      </dsp:txBody>
      <dsp:txXfrm>
        <a:off x="2828925" y="17"/>
        <a:ext cx="2571749" cy="1543050"/>
      </dsp:txXfrm>
    </dsp:sp>
    <dsp:sp modelId="{3AAC4AC8-9AA8-4E7A-B459-61FCF8ACC5BC}">
      <dsp:nvSpPr>
        <dsp:cNvPr id="0" name=""/>
        <dsp:cNvSpPr/>
      </dsp:nvSpPr>
      <dsp:spPr>
        <a:xfrm>
          <a:off x="5657849" y="17"/>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3. Становление самостоятельности, целенаправленности и </a:t>
          </a:r>
          <a:r>
            <a:rPr lang="ru-RU" sz="1300" b="1" kern="1200" dirty="0" err="1"/>
            <a:t>саморегуляции</a:t>
          </a:r>
          <a:r>
            <a:rPr lang="ru-RU" sz="1300" b="1" kern="1200" dirty="0"/>
            <a:t> собственных действий.</a:t>
          </a:r>
          <a:endParaRPr lang="ru-RU" sz="1300" kern="1200" dirty="0"/>
        </a:p>
      </dsp:txBody>
      <dsp:txXfrm>
        <a:off x="5657849" y="17"/>
        <a:ext cx="2571749" cy="1543050"/>
      </dsp:txXfrm>
    </dsp:sp>
    <dsp:sp modelId="{04BC8708-FB6E-400C-A75C-62EC86C827B9}">
      <dsp:nvSpPr>
        <dsp:cNvPr id="0" name=""/>
        <dsp:cNvSpPr/>
      </dsp:nvSpPr>
      <dsp:spPr>
        <a:xfrm>
          <a:off x="0" y="1800243"/>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4. Развитие социального и эмоционального интеллекта, эмоциональной отзывчивости, сопереживания, формирование готовности к совместной деятельности со сверстниками.</a:t>
          </a:r>
          <a:endParaRPr lang="ru-RU" sz="1300" kern="1200" dirty="0"/>
        </a:p>
      </dsp:txBody>
      <dsp:txXfrm>
        <a:off x="0" y="1800243"/>
        <a:ext cx="2571749" cy="1543050"/>
      </dsp:txXfrm>
    </dsp:sp>
    <dsp:sp modelId="{456DE640-B79F-433E-B161-C40A92E2F8D7}">
      <dsp:nvSpPr>
        <dsp:cNvPr id="0" name=""/>
        <dsp:cNvSpPr/>
      </dsp:nvSpPr>
      <dsp:spPr>
        <a:xfrm>
          <a:off x="2828925" y="1800243"/>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5. Формирование уважительного отношения и чувства принадлежности к своей семье </a:t>
          </a:r>
          <a:br>
            <a:rPr lang="ru-RU" sz="1300" b="1" kern="1200" dirty="0"/>
          </a:br>
          <a:r>
            <a:rPr lang="ru-RU" sz="1300" b="1" kern="1200" dirty="0"/>
            <a:t>и сообществу детей и взрослых в организации.</a:t>
          </a:r>
          <a:endParaRPr lang="ru-RU" sz="1300" kern="1200" dirty="0"/>
        </a:p>
      </dsp:txBody>
      <dsp:txXfrm>
        <a:off x="2828925" y="1800243"/>
        <a:ext cx="2571749" cy="1543050"/>
      </dsp:txXfrm>
    </dsp:sp>
    <dsp:sp modelId="{03C4E7BA-1606-4BBF-A21C-E917648CF6B9}">
      <dsp:nvSpPr>
        <dsp:cNvPr id="0" name=""/>
        <dsp:cNvSpPr/>
      </dsp:nvSpPr>
      <dsp:spPr>
        <a:xfrm>
          <a:off x="5657849" y="1800243"/>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rtl="0">
            <a:lnSpc>
              <a:spcPct val="90000"/>
            </a:lnSpc>
            <a:spcBef>
              <a:spcPct val="0"/>
            </a:spcBef>
            <a:spcAft>
              <a:spcPct val="35000"/>
            </a:spcAft>
            <a:buNone/>
          </a:pPr>
          <a:r>
            <a:rPr lang="ru-RU" sz="1300" b="1" kern="1200" dirty="0"/>
            <a:t>6. Формирование позитивных установок к различным видам труда и творчества.</a:t>
          </a:r>
          <a:endParaRPr lang="ru-RU" sz="1300" kern="1200" dirty="0"/>
        </a:p>
      </dsp:txBody>
      <dsp:txXfrm>
        <a:off x="5657849" y="1800243"/>
        <a:ext cx="2571749" cy="1543050"/>
      </dsp:txXfrm>
    </dsp:sp>
    <dsp:sp modelId="{F61B7D6C-8027-49F2-88A0-8F7CEE08B2D1}">
      <dsp:nvSpPr>
        <dsp:cNvPr id="0" name=""/>
        <dsp:cNvSpPr/>
      </dsp:nvSpPr>
      <dsp:spPr>
        <a:xfrm>
          <a:off x="2828925" y="3600468"/>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ru-RU" sz="1300" b="1" kern="1200"/>
            <a:t>7. Формирование основ безопасного поведения в быту, социуме, в природе (содержание знаний определяется образовательной программой).</a:t>
          </a:r>
          <a:endParaRPr lang="ru-RU" sz="1300" kern="1200"/>
        </a:p>
      </dsp:txBody>
      <dsp:txXfrm>
        <a:off x="2828925" y="3600468"/>
        <a:ext cx="2571749" cy="15430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DE1688-07BF-481B-854A-394EA34A866E}">
      <dsp:nvSpPr>
        <dsp:cNvPr id="0" name=""/>
        <dsp:cNvSpPr/>
      </dsp:nvSpPr>
      <dsp:spPr>
        <a:xfrm>
          <a:off x="0" y="35736"/>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1. Развитие интересов детей, любознательности и познавательной мотивации.</a:t>
          </a:r>
          <a:endParaRPr lang="ru-RU" sz="900" kern="1200" dirty="0"/>
        </a:p>
      </dsp:txBody>
      <dsp:txXfrm>
        <a:off x="0" y="35736"/>
        <a:ext cx="2571749" cy="1543050"/>
      </dsp:txXfrm>
    </dsp:sp>
    <dsp:sp modelId="{ED40AF5C-F676-4601-B713-1AC340546133}">
      <dsp:nvSpPr>
        <dsp:cNvPr id="0" name=""/>
        <dsp:cNvSpPr/>
      </dsp:nvSpPr>
      <dsp:spPr>
        <a:xfrm>
          <a:off x="2828925" y="35736"/>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2. Формирование познавательных действий, становление сознания.</a:t>
          </a:r>
          <a:endParaRPr lang="ru-RU" sz="900" kern="1200" dirty="0"/>
        </a:p>
      </dsp:txBody>
      <dsp:txXfrm>
        <a:off x="2828925" y="35736"/>
        <a:ext cx="2571749" cy="1543050"/>
      </dsp:txXfrm>
    </dsp:sp>
    <dsp:sp modelId="{30E30466-572E-4A5E-9786-498701112479}">
      <dsp:nvSpPr>
        <dsp:cNvPr id="0" name=""/>
        <dsp:cNvSpPr/>
      </dsp:nvSpPr>
      <dsp:spPr>
        <a:xfrm>
          <a:off x="5657849" y="35736"/>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3. Развитие воображения и творческой активности.</a:t>
          </a:r>
          <a:endParaRPr lang="ru-RU" sz="900" kern="1200" dirty="0"/>
        </a:p>
      </dsp:txBody>
      <dsp:txXfrm>
        <a:off x="5657849" y="35736"/>
        <a:ext cx="2571749" cy="1543050"/>
      </dsp:txXfrm>
    </dsp:sp>
    <dsp:sp modelId="{A4027DCB-6730-4CEC-B4C6-6E2E628565CD}">
      <dsp:nvSpPr>
        <dsp:cNvPr id="0" name=""/>
        <dsp:cNvSpPr/>
      </dsp:nvSpPr>
      <dsp:spPr>
        <a:xfrm>
          <a:off x="0" y="1835961"/>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4. Формирование первичных представлений о себе, о других людях (содержание представлений определяется образовательной программой).</a:t>
          </a:r>
          <a:endParaRPr lang="ru-RU" sz="900" kern="1200" dirty="0"/>
        </a:p>
      </dsp:txBody>
      <dsp:txXfrm>
        <a:off x="0" y="1835961"/>
        <a:ext cx="2571749" cy="1543050"/>
      </dsp:txXfrm>
    </dsp:sp>
    <dsp:sp modelId="{1C094D1C-8419-4D87-817E-112F0EB51919}">
      <dsp:nvSpPr>
        <dsp:cNvPr id="0" name=""/>
        <dsp:cNvSpPr/>
      </dsp:nvSpPr>
      <dsp:spPr>
        <a:xfrm>
          <a:off x="2828925" y="1835961"/>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5. Формирование первичных представлений об объектах окружающего мира, об их свойствах и отношениях (содержание представлений определяется образовательной программой).</a:t>
          </a:r>
          <a:endParaRPr lang="ru-RU" sz="900" kern="1200" dirty="0"/>
        </a:p>
      </dsp:txBody>
      <dsp:txXfrm>
        <a:off x="2828925" y="1835961"/>
        <a:ext cx="2571749" cy="1543050"/>
      </dsp:txXfrm>
    </dsp:sp>
    <dsp:sp modelId="{1F9ACE95-AFAA-4A22-B379-2F529ABCBFFA}">
      <dsp:nvSpPr>
        <dsp:cNvPr id="0" name=""/>
        <dsp:cNvSpPr/>
      </dsp:nvSpPr>
      <dsp:spPr>
        <a:xfrm>
          <a:off x="5657849" y="1835961"/>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6. Формирование первичных представлений о малой родине и отечестве, представлений о </a:t>
          </a:r>
          <a:r>
            <a:rPr lang="ru-RU" sz="900" b="1" kern="1200" dirty="0" err="1"/>
            <a:t>социокультурных</a:t>
          </a:r>
          <a:r>
            <a:rPr lang="ru-RU" sz="900" b="1" kern="1200" dirty="0"/>
            <a:t> ценностях нашего народа, об отечественных традициях и праздниках, </a:t>
          </a:r>
          <a:br>
            <a:rPr lang="ru-RU" sz="900" b="1" kern="1200" dirty="0"/>
          </a:br>
          <a:r>
            <a:rPr lang="ru-RU" sz="900" b="1" kern="1200" dirty="0"/>
            <a:t>о планете Земля как общем доме людей, многообразии стран и народов мира (содержание представлений определяется образовательной программой).</a:t>
          </a:r>
          <a:endParaRPr lang="ru-RU" sz="900" kern="1200" dirty="0"/>
        </a:p>
      </dsp:txBody>
      <dsp:txXfrm>
        <a:off x="5657849" y="1835961"/>
        <a:ext cx="2571749" cy="1543050"/>
      </dsp:txXfrm>
    </dsp:sp>
    <dsp:sp modelId="{C5CF5D67-FE3E-4395-9EA1-AC7D40AFBFB1}">
      <dsp:nvSpPr>
        <dsp:cNvPr id="0" name=""/>
        <dsp:cNvSpPr/>
      </dsp:nvSpPr>
      <dsp:spPr>
        <a:xfrm>
          <a:off x="2828925" y="3636186"/>
          <a:ext cx="2571749" cy="1543050"/>
        </a:xfrm>
        <a:prstGeom prst="rect">
          <a:avLst/>
        </a:prstGeom>
        <a:solidFill>
          <a:schemeClr val="dk2">
            <a:hueOff val="0"/>
            <a:satOff val="0"/>
            <a:lumOff val="0"/>
            <a:alphaOff val="0"/>
          </a:schemeClr>
        </a:solidFill>
        <a:ln w="381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rtl="0">
            <a:lnSpc>
              <a:spcPct val="90000"/>
            </a:lnSpc>
            <a:spcBef>
              <a:spcPct val="0"/>
            </a:spcBef>
            <a:spcAft>
              <a:spcPct val="35000"/>
            </a:spcAft>
            <a:buNone/>
          </a:pPr>
          <a:r>
            <a:rPr lang="ru-RU" sz="900" b="1" kern="1200" dirty="0"/>
            <a:t>7. Формирование первичных представлений об особенностях природы (содержание представлений определяется образовательной программой).</a:t>
          </a:r>
          <a:endParaRPr lang="ru-RU" sz="900" kern="1200" dirty="0"/>
        </a:p>
      </dsp:txBody>
      <dsp:txXfrm>
        <a:off x="2828925" y="3636186"/>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4">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5">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6">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3">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p>
            <a:fld id="{5B106E36-FD25-4E2D-B0AA-010F637433A0}" type="datetimeFigureOut">
              <a:rPr lang="ru-RU" smtClean="0"/>
              <a:pPr/>
              <a:t>07.01.2024</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p>
            <a:fld id="{5B106E36-FD25-4E2D-B0AA-010F637433A0}" type="datetimeFigureOut">
              <a:rPr lang="ru-RU" smtClean="0"/>
              <a:pPr/>
              <a:t>07.01.2024</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07.01.2024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p>
            <a:fld id="{5B106E36-FD25-4E2D-B0AA-010F637433A0}" type="datetimeFigureOut">
              <a:rPr lang="ru-RU" smtClean="0"/>
              <a:pPr/>
              <a:t>07.01.2024</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p>
            <a:fld id="{5B106E36-FD25-4E2D-B0AA-010F637433A0}" type="datetimeFigureOut">
              <a:rPr lang="ru-RU" smtClean="0"/>
              <a:pPr/>
              <a:t>07.01.2024</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07.01.2024</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p>
            <a:r>
              <a:rPr kumimoji="0" lang="ru-RU"/>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27584" y="7050"/>
            <a:ext cx="7772400" cy="2457466"/>
          </a:xfrm>
        </p:spPr>
        <p:txBody>
          <a:bodyPr>
            <a:normAutofit/>
          </a:bodyPr>
          <a:lstStyle/>
          <a:p>
            <a:pPr algn="ctr"/>
            <a:r>
              <a:rPr lang="ru-RU" sz="3200" i="1" dirty="0"/>
              <a:t>Комплексная оценка динамики развития ребенка раннего возраста и его индивидуальных образовательных достижений</a:t>
            </a:r>
            <a:endParaRPr lang="ru-RU" sz="3200" dirty="0"/>
          </a:p>
        </p:txBody>
      </p:sp>
      <p:pic>
        <p:nvPicPr>
          <p:cNvPr id="4" name="Рисунок 3" descr="shutterstock_83107414.jpg"/>
          <p:cNvPicPr>
            <a:picLocks noChangeAspect="1"/>
          </p:cNvPicPr>
          <p:nvPr/>
        </p:nvPicPr>
        <p:blipFill>
          <a:blip r:embed="rId2"/>
          <a:stretch>
            <a:fillRect/>
          </a:stretch>
        </p:blipFill>
        <p:spPr>
          <a:xfrm>
            <a:off x="2267744" y="3789040"/>
            <a:ext cx="4369118" cy="2910924"/>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641631" y="2665113"/>
            <a:ext cx="7992888" cy="923330"/>
          </a:xfrm>
          <a:prstGeom prst="rect">
            <a:avLst/>
          </a:prstGeom>
        </p:spPr>
        <p:txBody>
          <a:bodyPr wrap="square">
            <a:spAutoFit/>
          </a:bodyPr>
          <a:lstStyle/>
          <a:p>
            <a:pPr algn="r"/>
            <a:r>
              <a:rPr lang="ru-RU" dirty="0">
                <a:solidFill>
                  <a:schemeClr val="bg1"/>
                </a:solidFill>
              </a:rPr>
              <a:t>Подготовила: С.А. Коровина</a:t>
            </a:r>
          </a:p>
          <a:p>
            <a:pPr algn="r"/>
            <a:r>
              <a:rPr lang="ru-RU" dirty="0">
                <a:solidFill>
                  <a:schemeClr val="bg1"/>
                </a:solidFill>
              </a:rPr>
              <a:t>педагог-психолог</a:t>
            </a:r>
          </a:p>
          <a:p>
            <a:pPr algn="r"/>
            <a:r>
              <a:rPr lang="ru-RU" dirty="0">
                <a:solidFill>
                  <a:schemeClr val="bg1"/>
                </a:solidFill>
              </a:rPr>
              <a:t>МБОУ «Шиловская СОШ№1»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960886"/>
          </a:xfrm>
        </p:spPr>
        <p:txBody>
          <a:bodyPr>
            <a:normAutofit/>
          </a:bodyPr>
          <a:lstStyle/>
          <a:p>
            <a:pPr algn="ctr"/>
            <a:r>
              <a:rPr lang="ru-RU" sz="2800" b="1" dirty="0"/>
              <a:t>Что подразумевает мониторинг индивидуального развития детей?</a:t>
            </a:r>
            <a:endParaRPr lang="ru-RU" sz="2800" dirty="0"/>
          </a:p>
        </p:txBody>
      </p:sp>
      <p:pic>
        <p:nvPicPr>
          <p:cNvPr id="4" name="Содержимое 3" descr="monitoring-v-detskom-sadu.jpg"/>
          <p:cNvPicPr>
            <a:picLocks noGrp="1" noChangeAspect="1"/>
          </p:cNvPicPr>
          <p:nvPr>
            <p:ph idx="1"/>
          </p:nvPr>
        </p:nvPicPr>
        <p:blipFill>
          <a:blip r:embed="rId2"/>
          <a:stretch>
            <a:fillRect/>
          </a:stretch>
        </p:blipFill>
        <p:spPr>
          <a:xfrm>
            <a:off x="2285984" y="1428736"/>
            <a:ext cx="4508532" cy="507209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889448"/>
          </a:xfrm>
        </p:spPr>
        <p:txBody>
          <a:bodyPr>
            <a:normAutofit/>
          </a:bodyPr>
          <a:lstStyle/>
          <a:p>
            <a:pPr algn="ctr"/>
            <a:r>
              <a:rPr lang="ru-RU" sz="2400" b="1" cap="all" dirty="0"/>
              <a:t>ПЕДАГОГИЧЕСКИЙ МОНИТОРИНГ</a:t>
            </a:r>
            <a:br>
              <a:rPr lang="ru-RU" sz="2400" b="1" cap="all" dirty="0"/>
            </a:br>
            <a:r>
              <a:rPr lang="ru-RU" sz="2400" b="1" cap="all" dirty="0"/>
              <a:t>И ПЕДАГОГИЧЕСКАЯ ДИАГНОСТИКА</a:t>
            </a:r>
            <a:endParaRPr lang="ru-RU" sz="2400" dirty="0"/>
          </a:p>
        </p:txBody>
      </p:sp>
      <p:sp>
        <p:nvSpPr>
          <p:cNvPr id="3" name="Содержимое 2"/>
          <p:cNvSpPr>
            <a:spLocks noGrp="1"/>
          </p:cNvSpPr>
          <p:nvPr>
            <p:ph idx="1"/>
          </p:nvPr>
        </p:nvSpPr>
        <p:spPr/>
        <p:txBody>
          <a:bodyPr>
            <a:normAutofit fontScale="70000" lnSpcReduction="20000"/>
          </a:bodyPr>
          <a:lstStyle/>
          <a:p>
            <a:pPr algn="just"/>
            <a:r>
              <a:rPr lang="ru-RU" b="1" dirty="0">
                <a:solidFill>
                  <a:srgbClr val="FFFF00"/>
                </a:solidFill>
              </a:rPr>
              <a:t>Мониторинг</a:t>
            </a:r>
            <a:r>
              <a:rPr lang="ru-RU" dirty="0"/>
              <a:t> – производная форма от латинского </a:t>
            </a:r>
            <a:r>
              <a:rPr lang="ru-RU" i="1" dirty="0" err="1"/>
              <a:t>monitor</a:t>
            </a:r>
            <a:r>
              <a:rPr lang="ru-RU" dirty="0"/>
              <a:t>, означающая осуществление действия, которое направлено на реализацию таких функций, как наблюдение, контроль и предупреждение. </a:t>
            </a:r>
            <a:endParaRPr lang="en-US" dirty="0"/>
          </a:p>
          <a:p>
            <a:pPr algn="just"/>
            <a:r>
              <a:rPr lang="ru-RU" b="1" dirty="0">
                <a:solidFill>
                  <a:srgbClr val="FFFF00"/>
                </a:solidFill>
              </a:rPr>
              <a:t>Педагогический мониторинг</a:t>
            </a:r>
            <a:r>
              <a:rPr lang="ru-RU" dirty="0"/>
              <a:t> определяется как форма организации, сбора, обработки, хранения и распространения данных о деятельности образовательной системы, являющаяся</a:t>
            </a:r>
            <a:r>
              <a:rPr lang="en-US" dirty="0"/>
              <a:t> </a:t>
            </a:r>
            <a:r>
              <a:rPr lang="ru-RU" dirty="0"/>
              <a:t>основой для прогнозирования ее развития. </a:t>
            </a:r>
          </a:p>
          <a:p>
            <a:pPr algn="just"/>
            <a:r>
              <a:rPr lang="ru-RU" b="1" dirty="0">
                <a:solidFill>
                  <a:srgbClr val="FFFF00"/>
                </a:solidFill>
              </a:rPr>
              <a:t>Педагогический мониторинг</a:t>
            </a:r>
            <a:r>
              <a:rPr lang="ru-RU" dirty="0"/>
              <a:t> предполагает отслеживание параметров деятельности, а также наблюдение за изменением состояния объекта мониторинга в специально созданных образовательных условиях. </a:t>
            </a:r>
            <a:endParaRPr lang="en-US" dirty="0"/>
          </a:p>
          <a:p>
            <a:pPr algn="just"/>
            <a:r>
              <a:rPr lang="ru-RU" dirty="0"/>
              <a:t>В целом мониторинг представляет собой специально разработанную целенаправленную, длительно и планомерно осуществляемую систему действий.</a:t>
            </a:r>
          </a:p>
          <a:p>
            <a:pPr>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000" b="1" dirty="0"/>
              <a:t>Осуществление мониторинга позволяет реализовать следующие функции, раскрывающие </a:t>
            </a:r>
            <a:br>
              <a:rPr lang="ru-RU" sz="2000" b="1" dirty="0"/>
            </a:br>
            <a:r>
              <a:rPr lang="ru-RU" sz="2000" b="1" dirty="0"/>
              <a:t>характеристики образовательной деятельности:</a:t>
            </a:r>
            <a:br>
              <a:rPr lang="ru-RU" sz="1600" dirty="0"/>
            </a:br>
            <a:endParaRPr lang="ru-RU" sz="1600" dirty="0"/>
          </a:p>
        </p:txBody>
      </p:sp>
      <p:graphicFrame>
        <p:nvGraphicFramePr>
          <p:cNvPr id="4" name="Содержимое 3"/>
          <p:cNvGraphicFramePr>
            <a:graphicFrameLocks noGrp="1"/>
          </p:cNvGraphicFramePr>
          <p:nvPr>
            <p:ph idx="1"/>
          </p:nvPr>
        </p:nvGraphicFramePr>
        <p:xfrm>
          <a:off x="214282" y="1214422"/>
          <a:ext cx="8715436"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818010"/>
          </a:xfrm>
        </p:spPr>
        <p:txBody>
          <a:bodyPr>
            <a:normAutofit/>
          </a:bodyPr>
          <a:lstStyle/>
          <a:p>
            <a:pPr algn="ctr"/>
            <a:r>
              <a:rPr lang="ru-RU" dirty="0"/>
              <a:t>Этапы мониторинга:</a:t>
            </a:r>
          </a:p>
        </p:txBody>
      </p:sp>
      <p:graphicFrame>
        <p:nvGraphicFramePr>
          <p:cNvPr id="4" name="Содержимое 3"/>
          <p:cNvGraphicFramePr>
            <a:graphicFrameLocks noGrp="1"/>
          </p:cNvGraphicFramePr>
          <p:nvPr>
            <p:ph idx="1"/>
          </p:nvPr>
        </p:nvGraphicFramePr>
        <p:xfrm>
          <a:off x="214282" y="1071546"/>
          <a:ext cx="8643998" cy="55721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928670"/>
            <a:ext cx="8572560" cy="5643602"/>
          </a:xfrm>
        </p:spPr>
        <p:style>
          <a:lnRef idx="2">
            <a:schemeClr val="accent1"/>
          </a:lnRef>
          <a:fillRef idx="1">
            <a:schemeClr val="lt1"/>
          </a:fillRef>
          <a:effectRef idx="0">
            <a:schemeClr val="accent1"/>
          </a:effectRef>
          <a:fontRef idx="minor">
            <a:schemeClr val="dk1"/>
          </a:fontRef>
        </p:style>
        <p:txBody>
          <a:bodyPr>
            <a:normAutofit/>
          </a:bodyPr>
          <a:lstStyle/>
          <a:p>
            <a:pPr algn="just">
              <a:buNone/>
            </a:pPr>
            <a:r>
              <a:rPr lang="ru-RU" sz="1800" b="1" i="1" dirty="0">
                <a:solidFill>
                  <a:schemeClr val="accent6"/>
                </a:solidFill>
                <a:latin typeface="Cambria" pitchFamily="18" charset="0"/>
              </a:rPr>
              <a:t>Педагогическая диагностика </a:t>
            </a:r>
            <a:r>
              <a:rPr lang="ru-RU" sz="1800" dirty="0">
                <a:latin typeface="Cambria" pitchFamily="18" charset="0"/>
              </a:rPr>
              <a:t>- это оценочная процедура, направленная на прояснение ситуации, выявление  истинного уровня воспитанности. В педагогике диагностика направлена на результаты формирования личности воспитанника, поиск причин этих результатов и характеристику целостного педагогического процесса.</a:t>
            </a:r>
          </a:p>
          <a:p>
            <a:pPr algn="just">
              <a:buNone/>
            </a:pPr>
            <a:r>
              <a:rPr lang="ru-RU" sz="1800" b="1" i="1" dirty="0">
                <a:solidFill>
                  <a:schemeClr val="accent6"/>
                </a:solidFill>
                <a:latin typeface="Cambria" pitchFamily="18" charset="0"/>
              </a:rPr>
              <a:t>Педагогическая диагностика </a:t>
            </a:r>
            <a:r>
              <a:rPr lang="ru-RU" sz="1800" dirty="0">
                <a:latin typeface="Cambria" pitchFamily="18" charset="0"/>
              </a:rPr>
              <a:t>– это особый вид деятельности, представляющий собой установление и изучение признаков, характеризующих состояние и результаты процесса обучения, и позволяющий на этой основе прогнозировать возможные отклонения, определять пути их предупреждения, а также корректировать процесс обучения в целях повышения качества подготовки специалистов.</a:t>
            </a:r>
          </a:p>
          <a:p>
            <a:pPr algn="just">
              <a:buNone/>
            </a:pPr>
            <a:r>
              <a:rPr lang="ru-RU" sz="1800" dirty="0">
                <a:latin typeface="Cambria" pitchFamily="18" charset="0"/>
              </a:rPr>
              <a:t>В понятие «диагностика» вкладывается более широкий и глубокий смысл, чем в понятие «проверка знаний, умений и навыков» обучаемых. Последнее только констатирует результаты, не объясняя их происхождения. В то время как диагностирование включает контроль, проверку, оценивание, накопление статистических данных, их анализ, рассматривает результаты с учетом способов их достижения, выявляет тенденции, динамику дидактического процесса.</a:t>
            </a:r>
          </a:p>
          <a:p>
            <a:pPr algn="just">
              <a:buNone/>
            </a:pPr>
            <a:endParaRPr lang="ru-RU" sz="1800" dirty="0">
              <a:latin typeface="Cambria" pitchFamily="18" charset="0"/>
            </a:endParaRPr>
          </a:p>
          <a:p>
            <a:pPr>
              <a:buNone/>
            </a:pPr>
            <a:endParaRPr lang="ru-RU" dirty="0"/>
          </a:p>
        </p:txBody>
      </p:sp>
      <p:sp>
        <p:nvSpPr>
          <p:cNvPr id="3" name="Заголовок 2"/>
          <p:cNvSpPr>
            <a:spLocks noGrp="1"/>
          </p:cNvSpPr>
          <p:nvPr>
            <p:ph type="title"/>
          </p:nvPr>
        </p:nvSpPr>
        <p:spPr>
          <a:xfrm>
            <a:off x="428596" y="142852"/>
            <a:ext cx="8229600" cy="654032"/>
          </a:xfrm>
        </p:spPr>
        <p:style>
          <a:lnRef idx="1">
            <a:schemeClr val="accent1"/>
          </a:lnRef>
          <a:fillRef idx="2">
            <a:schemeClr val="accent1"/>
          </a:fillRef>
          <a:effectRef idx="1">
            <a:schemeClr val="accent1"/>
          </a:effectRef>
          <a:fontRef idx="minor">
            <a:schemeClr val="dk1"/>
          </a:fontRef>
        </p:style>
        <p:txBody>
          <a:bodyPr>
            <a:noAutofit/>
          </a:bodyPr>
          <a:lstStyle/>
          <a:p>
            <a:pPr algn="ctr"/>
            <a:r>
              <a:rPr lang="ru-RU" sz="2000" dirty="0">
                <a:effectLst/>
                <a:latin typeface="Cambria" pitchFamily="18" charset="0"/>
              </a:rPr>
              <a:t>Схожесть и различие понятий: мониторинг, педагогическая диагностика.</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57158" y="142852"/>
            <a:ext cx="8429684" cy="6429420"/>
          </a:xfrm>
        </p:spPr>
        <p:style>
          <a:lnRef idx="2">
            <a:schemeClr val="accent1"/>
          </a:lnRef>
          <a:fillRef idx="1">
            <a:schemeClr val="lt1"/>
          </a:fillRef>
          <a:effectRef idx="0">
            <a:schemeClr val="accent1"/>
          </a:effectRef>
          <a:fontRef idx="minor">
            <a:schemeClr val="dk1"/>
          </a:fontRef>
        </p:style>
        <p:txBody>
          <a:bodyPr>
            <a:normAutofit fontScale="85000" lnSpcReduction="20000"/>
          </a:bodyPr>
          <a:lstStyle/>
          <a:p>
            <a:pPr algn="just">
              <a:buNone/>
            </a:pPr>
            <a:r>
              <a:rPr lang="ru-RU" b="1" i="1" dirty="0">
                <a:solidFill>
                  <a:schemeClr val="accent6"/>
                </a:solidFill>
                <a:latin typeface="Cambria" pitchFamily="18" charset="0"/>
              </a:rPr>
              <a:t>Мониторинг </a:t>
            </a:r>
            <a:r>
              <a:rPr lang="ru-RU" dirty="0">
                <a:latin typeface="Cambria" pitchFamily="18" charset="0"/>
              </a:rPr>
              <a:t>– теоретически обоснованные измерения оценки результатов обучения, способные дать объективные и достоверные данные о ходе педагогического процесса и его результатах (С.Е.Шишов и В.А. </a:t>
            </a:r>
            <a:r>
              <a:rPr lang="ru-RU" dirty="0" err="1">
                <a:latin typeface="Cambria" pitchFamily="18" charset="0"/>
              </a:rPr>
              <a:t>Кальней</a:t>
            </a:r>
            <a:r>
              <a:rPr lang="ru-RU" dirty="0">
                <a:latin typeface="Cambria" pitchFamily="18" charset="0"/>
              </a:rPr>
              <a:t>).</a:t>
            </a:r>
          </a:p>
          <a:p>
            <a:pPr algn="just">
              <a:buNone/>
            </a:pPr>
            <a:r>
              <a:rPr lang="ru-RU" dirty="0">
                <a:latin typeface="Cambria" pitchFamily="18" charset="0"/>
              </a:rPr>
              <a:t>«</a:t>
            </a:r>
            <a:r>
              <a:rPr lang="ru-RU" b="1" i="1" dirty="0">
                <a:solidFill>
                  <a:schemeClr val="accent6"/>
                </a:solidFill>
                <a:latin typeface="Cambria" pitchFamily="18" charset="0"/>
              </a:rPr>
              <a:t>Мониторинг,</a:t>
            </a:r>
            <a:r>
              <a:rPr lang="ru-RU" dirty="0">
                <a:latin typeface="Cambria" pitchFamily="18" charset="0"/>
              </a:rPr>
              <a:t> - отмечают В.Г. Попов, П.В. Голубков, определяя цель мониторинга в образовании, - призван информировать о состоянии педагогической системы (процесса), о тех изменениях, которые происходят в ней и могут произойти, с последующим переводом этих знаний на язык управленческих решений»).</a:t>
            </a:r>
          </a:p>
          <a:p>
            <a:pPr algn="just">
              <a:buNone/>
            </a:pPr>
            <a:r>
              <a:rPr lang="ru-RU" b="1" i="1" dirty="0">
                <a:solidFill>
                  <a:schemeClr val="accent6"/>
                </a:solidFill>
                <a:latin typeface="Cambria" pitchFamily="18" charset="0"/>
              </a:rPr>
              <a:t>Мониторинг</a:t>
            </a:r>
            <a:r>
              <a:rPr lang="ru-RU" dirty="0">
                <a:latin typeface="Cambria" pitchFamily="18" charset="0"/>
              </a:rPr>
              <a:t> - это постоянное организованное наблюдение за каким-либо процессом с целью сопоставления наличного состояния (точнее, постоянно сменяющих друг друга состояний) с ожидаемыми результатами, постоянное отслеживание хода каких- либо процессов по четко определенным показателям.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142852"/>
            <a:ext cx="8572560" cy="6429420"/>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algn="just">
              <a:buNone/>
            </a:pPr>
            <a:r>
              <a:rPr lang="ru-RU" b="1" i="1" dirty="0">
                <a:solidFill>
                  <a:schemeClr val="accent6"/>
                </a:solidFill>
                <a:latin typeface="Cambria" pitchFamily="18" charset="0"/>
              </a:rPr>
              <a:t>Цель мониторинга и диагностики </a:t>
            </a:r>
            <a:r>
              <a:rPr lang="ru-RU" dirty="0">
                <a:latin typeface="Cambria" pitchFamily="18" charset="0"/>
              </a:rPr>
              <a:t>– изучить состояние образовательного процесса в ДОО. </a:t>
            </a:r>
          </a:p>
          <a:p>
            <a:pPr algn="just">
              <a:buNone/>
            </a:pPr>
            <a:r>
              <a:rPr lang="ru-RU" dirty="0">
                <a:latin typeface="Cambria" pitchFamily="18" charset="0"/>
              </a:rPr>
              <a:t>Но мониторинг, в отличии от диагностики, больше ориентирован на нормы и стандарты. </a:t>
            </a:r>
          </a:p>
          <a:p>
            <a:pPr algn="just">
              <a:buNone/>
            </a:pPr>
            <a:r>
              <a:rPr lang="ru-RU" dirty="0">
                <a:latin typeface="Cambria" pitchFamily="18" charset="0"/>
              </a:rPr>
              <a:t>Существенные признаки, отличающие педагогический мониторинг, - значительная растянутость процесса во времени, непрерывность и </a:t>
            </a:r>
            <a:r>
              <a:rPr lang="ru-RU" dirty="0" err="1">
                <a:latin typeface="Cambria" pitchFamily="18" charset="0"/>
              </a:rPr>
              <a:t>многоуровневость</a:t>
            </a:r>
            <a:r>
              <a:rPr lang="ru-RU" dirty="0">
                <a:latin typeface="Cambria" pitchFamily="18" charset="0"/>
              </a:rPr>
              <a:t>.  </a:t>
            </a:r>
          </a:p>
          <a:p>
            <a:pPr algn="just">
              <a:buNone/>
            </a:pPr>
            <a:r>
              <a:rPr lang="ru-RU" dirty="0">
                <a:latin typeface="Cambria" pitchFamily="18" charset="0"/>
              </a:rPr>
              <a:t>Традиционные методы сбора информации об объекте (наблюдение, беседа, анкетирование, анализ) характерны для мониторинга и диагностики.</a:t>
            </a:r>
          </a:p>
          <a:p>
            <a:pPr algn="just">
              <a:buNone/>
            </a:pPr>
            <a:r>
              <a:rPr lang="ru-RU" b="1" i="1" dirty="0">
                <a:solidFill>
                  <a:schemeClr val="accent6"/>
                </a:solidFill>
                <a:latin typeface="Cambria" pitchFamily="18" charset="0"/>
              </a:rPr>
              <a:t>Необходимо отметить, что диагностика и мониторинг дополняют друг друга. </a:t>
            </a:r>
          </a:p>
          <a:p>
            <a:pPr algn="just">
              <a:buNone/>
            </a:pPr>
            <a:r>
              <a:rPr lang="ru-RU" dirty="0">
                <a:latin typeface="Cambria" pitchFamily="18" charset="0"/>
              </a:rPr>
              <a:t>Например, мониторинг может включать диагностику как метод сбора информации. Только сочетание, взаимосвязь и </a:t>
            </a:r>
            <a:r>
              <a:rPr lang="ru-RU" dirty="0" err="1">
                <a:latin typeface="Cambria" pitchFamily="18" charset="0"/>
              </a:rPr>
              <a:t>взаимодополнение</a:t>
            </a:r>
            <a:r>
              <a:rPr lang="ru-RU" dirty="0">
                <a:latin typeface="Cambria" pitchFamily="18" charset="0"/>
              </a:rPr>
              <a:t> этих способов позволят получить разносторонние сведения о качестве образовательной деятельности ДОО, а также отразить динамику развития воспитательно-образовательного процесса.</a:t>
            </a:r>
          </a:p>
          <a:p>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85720" y="1285860"/>
          <a:ext cx="8572560"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a:xfrm>
            <a:off x="214282" y="142852"/>
            <a:ext cx="8643998" cy="939784"/>
          </a:xfrm>
        </p:spPr>
        <p:style>
          <a:lnRef idx="3">
            <a:schemeClr val="lt1"/>
          </a:lnRef>
          <a:fillRef idx="1">
            <a:schemeClr val="accent4"/>
          </a:fillRef>
          <a:effectRef idx="1">
            <a:schemeClr val="accent4"/>
          </a:effectRef>
          <a:fontRef idx="minor">
            <a:schemeClr val="lt1"/>
          </a:fontRef>
        </p:style>
        <p:txBody>
          <a:bodyPr>
            <a:normAutofit fontScale="90000"/>
          </a:bodyPr>
          <a:lstStyle/>
          <a:p>
            <a:pPr algn="ctr"/>
            <a:r>
              <a:rPr lang="ru-RU" sz="2800" dirty="0">
                <a:latin typeface="Cambria" pitchFamily="18" charset="0"/>
              </a:rPr>
              <a:t>Обоснование </a:t>
            </a:r>
            <a:r>
              <a:rPr lang="ru-RU" sz="2800" i="1" dirty="0">
                <a:latin typeface="Cambria" pitchFamily="18" charset="0"/>
              </a:rPr>
              <a:t>необходимости</a:t>
            </a:r>
            <a:r>
              <a:rPr lang="ru-RU" sz="2800" dirty="0">
                <a:latin typeface="Cambria" pitchFamily="18" charset="0"/>
              </a:rPr>
              <a:t> проведения мониторинга в ДОО</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214290"/>
            <a:ext cx="8572560" cy="6215106"/>
          </a:xfrm>
        </p:spPr>
        <p:style>
          <a:lnRef idx="2">
            <a:schemeClr val="accent1"/>
          </a:lnRef>
          <a:fillRef idx="1">
            <a:schemeClr val="lt1"/>
          </a:fillRef>
          <a:effectRef idx="0">
            <a:schemeClr val="accent1"/>
          </a:effectRef>
          <a:fontRef idx="minor">
            <a:schemeClr val="dk1"/>
          </a:fontRef>
        </p:style>
        <p:txBody>
          <a:bodyPr>
            <a:normAutofit fontScale="77500" lnSpcReduction="20000"/>
          </a:bodyPr>
          <a:lstStyle/>
          <a:p>
            <a:pPr algn="just">
              <a:buNone/>
            </a:pPr>
            <a:r>
              <a:rPr lang="ru-RU" b="1" i="1" dirty="0">
                <a:solidFill>
                  <a:srgbClr val="00B0F0"/>
                </a:solidFill>
                <a:latin typeface="Cambria" pitchFamily="18" charset="0"/>
              </a:rPr>
              <a:t>Мониторинг</a:t>
            </a:r>
            <a:r>
              <a:rPr lang="ru-RU" dirty="0">
                <a:latin typeface="Cambria" pitchFamily="18" charset="0"/>
              </a:rPr>
              <a:t> – регулярное отслеживание качества усвоения знаний и умений в воспитательно-образовательном процессе.</a:t>
            </a:r>
          </a:p>
          <a:p>
            <a:pPr algn="just">
              <a:buNone/>
            </a:pPr>
            <a:r>
              <a:rPr lang="ru-RU" dirty="0">
                <a:latin typeface="Cambria" pitchFamily="18" charset="0"/>
              </a:rPr>
              <a:t>Так или иначе, но описание любой системы мониторинга должно отражать следующие позиции:</a:t>
            </a:r>
          </a:p>
          <a:p>
            <a:pPr algn="just">
              <a:buNone/>
            </a:pPr>
            <a:r>
              <a:rPr lang="ru-RU" dirty="0">
                <a:latin typeface="Cambria" pitchFamily="18" charset="0"/>
              </a:rPr>
              <a:t>1) название модели мониторинга;</a:t>
            </a:r>
          </a:p>
          <a:p>
            <a:pPr algn="just">
              <a:buNone/>
            </a:pPr>
            <a:r>
              <a:rPr lang="ru-RU" dirty="0">
                <a:latin typeface="Cambria" pitchFamily="18" charset="0"/>
              </a:rPr>
              <a:t>2) краткое описание способа применения методики;</a:t>
            </a:r>
          </a:p>
          <a:p>
            <a:pPr algn="just">
              <a:buNone/>
            </a:pPr>
            <a:r>
              <a:rPr lang="ru-RU" dirty="0">
                <a:latin typeface="Cambria" pitchFamily="18" charset="0"/>
              </a:rPr>
              <a:t>3) контекст модели (где и при каких условиях модель эффективна);</a:t>
            </a:r>
          </a:p>
          <a:p>
            <a:pPr algn="just">
              <a:buNone/>
            </a:pPr>
            <a:r>
              <a:rPr lang="ru-RU" dirty="0">
                <a:latin typeface="Cambria" pitchFamily="18" charset="0"/>
              </a:rPr>
              <a:t>4) внутренние возможности оптимизации модели;</a:t>
            </a:r>
          </a:p>
          <a:p>
            <a:pPr algn="just">
              <a:buNone/>
            </a:pPr>
            <a:r>
              <a:rPr lang="ru-RU" dirty="0">
                <a:latin typeface="Cambria" pitchFamily="18" charset="0"/>
              </a:rPr>
              <a:t>5) управление (указания по разработке и внедрению методики);</a:t>
            </a:r>
          </a:p>
          <a:p>
            <a:pPr algn="just">
              <a:buNone/>
            </a:pPr>
            <a:r>
              <a:rPr lang="ru-RU" dirty="0">
                <a:latin typeface="Cambria" pitchFamily="18" charset="0"/>
              </a:rPr>
              <a:t>6)требования, предъявляемые воспитателям</a:t>
            </a:r>
            <a:r>
              <a:rPr lang="ru-RU" i="1" dirty="0">
                <a:latin typeface="Cambria" pitchFamily="18" charset="0"/>
              </a:rPr>
              <a:t>, задействованным в проведении </a:t>
            </a:r>
            <a:r>
              <a:rPr lang="ru-RU" dirty="0">
                <a:latin typeface="Cambria" pitchFamily="18" charset="0"/>
              </a:rPr>
              <a:t>системы мониторинга;</a:t>
            </a:r>
          </a:p>
          <a:p>
            <a:pPr algn="just">
              <a:buNone/>
            </a:pPr>
            <a:r>
              <a:rPr lang="ru-RU" dirty="0">
                <a:latin typeface="Cambria" pitchFamily="18" charset="0"/>
              </a:rPr>
              <a:t>7) требования к материально-техническому обеспечению образовательного учреждения, на базе которого будет применяться разработанная система;</a:t>
            </a:r>
          </a:p>
          <a:p>
            <a:pPr algn="just">
              <a:buNone/>
            </a:pPr>
            <a:r>
              <a:rPr lang="ru-RU" dirty="0">
                <a:latin typeface="Cambria" pitchFamily="18" charset="0"/>
              </a:rPr>
              <a:t>8) интегративная модель оценивания (педагогическая диагностика);</a:t>
            </a:r>
          </a:p>
          <a:p>
            <a:pPr algn="just">
              <a:buNone/>
            </a:pPr>
            <a:r>
              <a:rPr lang="ru-RU" dirty="0">
                <a:latin typeface="Cambria" pitchFamily="18" charset="0"/>
              </a:rPr>
              <a:t>9) принципиальные преимущества и недостатки модели.</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Grp="1" noChangeAspect="1" noChangeArrowheads="1"/>
          </p:cNvPicPr>
          <p:nvPr>
            <p:ph idx="1"/>
          </p:nvPr>
        </p:nvPicPr>
        <p:blipFill>
          <a:blip r:embed="rId2"/>
          <a:srcRect/>
          <a:stretch>
            <a:fillRect/>
          </a:stretch>
        </p:blipFill>
        <p:spPr bwMode="auto">
          <a:xfrm>
            <a:off x="214282" y="142852"/>
            <a:ext cx="8786874" cy="6429420"/>
          </a:xfrm>
          <a:prstGeom prst="rect">
            <a:avLst/>
          </a:prstGeom>
          <a:ln>
            <a:headEnd/>
            <a:tailEnd/>
          </a:ln>
        </p:spPr>
        <p:style>
          <a:lnRef idx="2">
            <a:schemeClr val="accent2"/>
          </a:lnRef>
          <a:fillRef idx="1">
            <a:schemeClr val="lt1"/>
          </a:fillRef>
          <a:effectRef idx="0">
            <a:schemeClr val="accent2"/>
          </a:effectRef>
          <a:fontRef idx="minor">
            <a:schemeClr val="dk1"/>
          </a:fontRef>
        </p:style>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a:t>Содержательные вопросы </a:t>
            </a:r>
            <a:endParaRPr lang="ru-RU" dirty="0"/>
          </a:p>
        </p:txBody>
      </p:sp>
      <p:sp>
        <p:nvSpPr>
          <p:cNvPr id="3" name="Содержимое 2"/>
          <p:cNvSpPr>
            <a:spLocks noGrp="1"/>
          </p:cNvSpPr>
          <p:nvPr>
            <p:ph idx="1"/>
          </p:nvPr>
        </p:nvSpPr>
        <p:spPr/>
        <p:txBody>
          <a:bodyPr>
            <a:normAutofit lnSpcReduction="10000"/>
          </a:bodyPr>
          <a:lstStyle/>
          <a:p>
            <a:pPr lvl="0" algn="just"/>
            <a:r>
              <a:rPr lang="ru-RU" dirty="0"/>
              <a:t>Мониторинг индивидуального развития детей как часть целостной воспитательно-образовательной системы ДОО. </a:t>
            </a:r>
          </a:p>
          <a:p>
            <a:pPr lvl="0" algn="just"/>
            <a:r>
              <a:rPr lang="ru-RU" dirty="0"/>
              <a:t>Комплексная оценка динамики развития ребенка и его индивидуальных образовательных достижений.</a:t>
            </a:r>
          </a:p>
          <a:p>
            <a:pPr lvl="0" algn="just"/>
            <a:r>
              <a:rPr lang="ru-RU" dirty="0"/>
              <a:t>Варианты фиксации результатов оценки индивидуального развития детей раннего возраста.</a:t>
            </a:r>
          </a:p>
          <a:p>
            <a:pPr>
              <a:buNone/>
            </a:pP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14282" y="714356"/>
          <a:ext cx="8786874"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a:xfrm>
            <a:off x="457200" y="142852"/>
            <a:ext cx="8229600" cy="571504"/>
          </a:xfrm>
        </p:spPr>
        <p:style>
          <a:lnRef idx="3">
            <a:schemeClr val="lt1"/>
          </a:lnRef>
          <a:fillRef idx="1">
            <a:schemeClr val="accent2"/>
          </a:fillRef>
          <a:effectRef idx="1">
            <a:schemeClr val="accent2"/>
          </a:effectRef>
          <a:fontRef idx="minor">
            <a:schemeClr val="lt1"/>
          </a:fontRef>
        </p:style>
        <p:txBody>
          <a:bodyPr>
            <a:normAutofit/>
          </a:bodyPr>
          <a:lstStyle/>
          <a:p>
            <a:pPr algn="ctr"/>
            <a:r>
              <a:rPr lang="ru-RU" sz="1800" dirty="0">
                <a:latin typeface="Cambria" pitchFamily="18" charset="0"/>
              </a:rPr>
              <a:t>Разработка и реализация системы мониторинга (принципы)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214422"/>
          <a:ext cx="8229600" cy="5429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Заголовок 2"/>
          <p:cNvSpPr>
            <a:spLocks noGrp="1"/>
          </p:cNvSpPr>
          <p:nvPr>
            <p:ph type="title"/>
          </p:nvPr>
        </p:nvSpPr>
        <p:spPr>
          <a:xfrm>
            <a:off x="457200" y="142852"/>
            <a:ext cx="8401080" cy="857256"/>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ru-RU" sz="2700" dirty="0">
                <a:latin typeface="Cambria" pitchFamily="18" charset="0"/>
              </a:rPr>
              <a:t>Алгоритм разработки и реализации системы мониторинга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srcRect/>
          <a:stretch>
            <a:fillRect/>
          </a:stretch>
        </p:blipFill>
        <p:spPr bwMode="auto">
          <a:xfrm>
            <a:off x="214282" y="214290"/>
            <a:ext cx="8929718" cy="6072230"/>
          </a:xfrm>
          <a:prstGeom prst="rect">
            <a:avLst/>
          </a:prstGeom>
          <a:ln>
            <a:headEnd/>
            <a:tailEnd/>
          </a:ln>
        </p:spPr>
        <p:style>
          <a:lnRef idx="2">
            <a:schemeClr val="accent2"/>
          </a:lnRef>
          <a:fillRef idx="1">
            <a:schemeClr val="lt1"/>
          </a:fillRef>
          <a:effectRef idx="0">
            <a:schemeClr val="accent2"/>
          </a:effectRef>
          <a:fontRef idx="minor">
            <a:schemeClr val="dk1"/>
          </a:fontRef>
        </p:style>
      </p:pic>
      <p:pic>
        <p:nvPicPr>
          <p:cNvPr id="8195" name="Picture 3"/>
          <p:cNvPicPr>
            <a:picLocks noChangeAspect="1" noChangeArrowheads="1"/>
          </p:cNvPicPr>
          <p:nvPr/>
        </p:nvPicPr>
        <p:blipFill>
          <a:blip r:embed="rId3"/>
          <a:srcRect/>
          <a:stretch>
            <a:fillRect/>
          </a:stretch>
        </p:blipFill>
        <p:spPr bwMode="auto">
          <a:xfrm>
            <a:off x="1638281" y="6315075"/>
            <a:ext cx="7505719" cy="542925"/>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srcRect/>
          <a:stretch>
            <a:fillRect/>
          </a:stretch>
        </p:blipFill>
        <p:spPr bwMode="auto">
          <a:xfrm>
            <a:off x="500034" y="357166"/>
            <a:ext cx="8286808" cy="6143668"/>
          </a:xfrm>
          <a:prstGeom prst="rect">
            <a:avLst/>
          </a:prstGeom>
          <a:ln>
            <a:headEnd/>
            <a:tailEnd/>
          </a:ln>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2"/>
          <a:srcRect/>
          <a:stretch>
            <a:fillRect/>
          </a:stretch>
        </p:blipFill>
        <p:spPr bwMode="auto">
          <a:xfrm>
            <a:off x="214282" y="285728"/>
            <a:ext cx="8715436" cy="6286544"/>
          </a:xfrm>
          <a:prstGeom prst="rect">
            <a:avLst/>
          </a:prstGeom>
          <a:ln>
            <a:headEnd/>
            <a:tailEnd/>
          </a:ln>
        </p:spPr>
        <p:style>
          <a:lnRef idx="2">
            <a:schemeClr val="accent1"/>
          </a:lnRef>
          <a:fillRef idx="1">
            <a:schemeClr val="lt1"/>
          </a:fillRef>
          <a:effectRef idx="0">
            <a:schemeClr val="accent1"/>
          </a:effectRef>
          <a:fontRef idx="minor">
            <a:schemeClr val="dk1"/>
          </a:fontRef>
        </p:style>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Педагогическая диагностика</a:t>
            </a:r>
          </a:p>
        </p:txBody>
      </p:sp>
      <p:sp>
        <p:nvSpPr>
          <p:cNvPr id="3" name="Содержимое 2"/>
          <p:cNvSpPr>
            <a:spLocks noGrp="1"/>
          </p:cNvSpPr>
          <p:nvPr>
            <p:ph idx="1"/>
          </p:nvPr>
        </p:nvSpPr>
        <p:spPr/>
        <p:txBody>
          <a:bodyPr>
            <a:normAutofit fontScale="70000" lnSpcReduction="20000"/>
          </a:bodyPr>
          <a:lstStyle/>
          <a:p>
            <a:pPr algn="just">
              <a:buNone/>
            </a:pPr>
            <a:r>
              <a:rPr lang="ru-RU" b="1" dirty="0">
                <a:solidFill>
                  <a:srgbClr val="FFFF00"/>
                </a:solidFill>
              </a:rPr>
              <a:t>Педагогическая диагностика </a:t>
            </a:r>
            <a:r>
              <a:rPr lang="ru-RU" b="1" dirty="0"/>
              <a:t>– особый вид деятельности, преимущественно направленный на изучение ребенка дошкольного возраста: для познания его индивидуальности и оценки его развития как субъекта познания, общения и деятельности; на понимание мотивов его поступков, видение скрытых резервов личностного развития, предвидение его поведения в будущем. </a:t>
            </a:r>
          </a:p>
          <a:p>
            <a:pPr algn="just">
              <a:buNone/>
            </a:pPr>
            <a:endParaRPr lang="ru-RU" b="1" dirty="0"/>
          </a:p>
          <a:p>
            <a:pPr algn="just">
              <a:buNone/>
            </a:pPr>
            <a:r>
              <a:rPr lang="ru-RU" b="1" dirty="0"/>
              <a:t>Диагностическая деятельность является начальным этапом педагогического проектирования, позволяя определить актуальные образовательные задачи, индивидуализировать образовательный процесс, и завершает цепочку по решению этих задач, поскольку позволяет оценить динамику в развитии ребенка.</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92500" lnSpcReduction="20000"/>
          </a:bodyPr>
          <a:lstStyle/>
          <a:p>
            <a:pPr algn="just">
              <a:buNone/>
            </a:pPr>
            <a:r>
              <a:rPr lang="ru-RU" dirty="0"/>
              <a:t>Познание и понимание педагогом ребенка дошкольного возраста как основная цель педагогической диагностики в дошкольном образовательном учреждении определяет использование им преимущественно </a:t>
            </a:r>
            <a:r>
              <a:rPr lang="ru-RU" dirty="0" err="1"/>
              <a:t>малоформализованных</a:t>
            </a:r>
            <a:r>
              <a:rPr lang="ru-RU" dirty="0"/>
              <a:t> диагностических методов, ведущими среди которых являются наблюдение проявлений ребенка в деятельности и общении с другими субъектами педагогического процесса, а также свободные беседы с детьми. </a:t>
            </a:r>
          </a:p>
          <a:p>
            <a:pPr algn="just">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одержимое 4"/>
          <p:cNvGraphicFramePr>
            <a:graphicFrameLocks noGrp="1"/>
          </p:cNvGraphicFramePr>
          <p:nvPr>
            <p:ph idx="1"/>
          </p:nvPr>
        </p:nvGraphicFramePr>
        <p:xfrm>
          <a:off x="457200" y="928668"/>
          <a:ext cx="8229600" cy="5680412"/>
        </p:xfrm>
        <a:graphic>
          <a:graphicData uri="http://schemas.openxmlformats.org/drawingml/2006/table">
            <a:tbl>
              <a:tblPr firstRow="1" bandRow="1">
                <a:tableStyleId>{08FB837D-C827-4EFA-A057-4D05807E0F7C}</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538478">
                <a:tc>
                  <a:txBody>
                    <a:bodyPr/>
                    <a:lstStyle/>
                    <a:p>
                      <a:r>
                        <a:rPr kumimoji="0" lang="ru-RU" sz="1400" kern="1200" baseline="0" dirty="0"/>
                        <a:t>Назначение 	</a:t>
                      </a:r>
                      <a:endParaRPr kumimoji="0" lang="ru-RU" sz="1400" b="1" kern="1200" baseline="0" dirty="0">
                        <a:solidFill>
                          <a:schemeClr val="lt1"/>
                        </a:solidFill>
                        <a:latin typeface="+mn-lt"/>
                        <a:ea typeface="+mn-ea"/>
                        <a:cs typeface="+mn-cs"/>
                      </a:endParaRPr>
                    </a:p>
                  </a:txBody>
                  <a:tcPr/>
                </a:tc>
                <a:tc>
                  <a:txBody>
                    <a:bodyPr/>
                    <a:lstStyle/>
                    <a:p>
                      <a:r>
                        <a:rPr kumimoji="0" lang="ru-RU" sz="1400" kern="1200" baseline="0" dirty="0"/>
                        <a:t>Оценка индивидуального развития ребенка 	</a:t>
                      </a:r>
                      <a:endParaRPr kumimoji="0" lang="ru-RU" sz="1400" b="1" kern="1200" baseline="0" dirty="0">
                        <a:solidFill>
                          <a:schemeClr val="lt1"/>
                        </a:solidFill>
                        <a:latin typeface="+mn-lt"/>
                        <a:ea typeface="+mn-ea"/>
                        <a:cs typeface="+mn-cs"/>
                      </a:endParaRPr>
                    </a:p>
                  </a:txBody>
                  <a:tcPr/>
                </a:tc>
                <a:extLst>
                  <a:ext uri="{0D108BD9-81ED-4DB2-BD59-A6C34878D82A}">
                    <a16:rowId xmlns:a16="http://schemas.microsoft.com/office/drawing/2014/main" val="10000"/>
                  </a:ext>
                </a:extLst>
              </a:tr>
              <a:tr h="385381">
                <a:tc>
                  <a:txBody>
                    <a:bodyPr/>
                    <a:lstStyle/>
                    <a:p>
                      <a:r>
                        <a:rPr kumimoji="0" lang="ru-RU" sz="1400" kern="1200" baseline="0" dirty="0"/>
                        <a:t>Кто проводит? 	</a:t>
                      </a:r>
                      <a:endParaRPr kumimoji="0" lang="ru-RU" sz="1400" kern="1200" baseline="0" dirty="0">
                        <a:solidFill>
                          <a:schemeClr val="dk1"/>
                        </a:solidFill>
                        <a:latin typeface="+mn-lt"/>
                        <a:ea typeface="+mn-ea"/>
                        <a:cs typeface="+mn-cs"/>
                      </a:endParaRPr>
                    </a:p>
                  </a:txBody>
                  <a:tcPr/>
                </a:tc>
                <a:tc>
                  <a:txBody>
                    <a:bodyPr/>
                    <a:lstStyle/>
                    <a:p>
                      <a:r>
                        <a:rPr lang="ru-RU" sz="1400" dirty="0"/>
                        <a:t>Педагог</a:t>
                      </a:r>
                    </a:p>
                  </a:txBody>
                  <a:tcPr/>
                </a:tc>
                <a:extLst>
                  <a:ext uri="{0D108BD9-81ED-4DB2-BD59-A6C34878D82A}">
                    <a16:rowId xmlns:a16="http://schemas.microsoft.com/office/drawing/2014/main" val="10001"/>
                  </a:ext>
                </a:extLst>
              </a:tr>
              <a:tr h="385381">
                <a:tc>
                  <a:txBody>
                    <a:bodyPr/>
                    <a:lstStyle/>
                    <a:p>
                      <a:r>
                        <a:rPr kumimoji="0" lang="ru-RU" sz="1400" kern="1200" baseline="0" dirty="0"/>
                        <a:t>Участие ребенка 	</a:t>
                      </a:r>
                      <a:endParaRPr kumimoji="0" lang="ru-RU" sz="1400" kern="1200" baseline="0" dirty="0">
                        <a:solidFill>
                          <a:schemeClr val="dk1"/>
                        </a:solidFill>
                        <a:latin typeface="+mn-lt"/>
                        <a:ea typeface="+mn-ea"/>
                        <a:cs typeface="+mn-cs"/>
                      </a:endParaRPr>
                    </a:p>
                  </a:txBody>
                  <a:tcPr/>
                </a:tc>
                <a:tc>
                  <a:txBody>
                    <a:bodyPr/>
                    <a:lstStyle/>
                    <a:p>
                      <a:r>
                        <a:rPr lang="ru-RU" sz="1400" dirty="0"/>
                        <a:t>Свободное</a:t>
                      </a:r>
                    </a:p>
                  </a:txBody>
                  <a:tcPr/>
                </a:tc>
                <a:extLst>
                  <a:ext uri="{0D108BD9-81ED-4DB2-BD59-A6C34878D82A}">
                    <a16:rowId xmlns:a16="http://schemas.microsoft.com/office/drawing/2014/main" val="10002"/>
                  </a:ext>
                </a:extLst>
              </a:tr>
              <a:tr h="1647108">
                <a:tc>
                  <a:txBody>
                    <a:bodyPr/>
                    <a:lstStyle/>
                    <a:p>
                      <a:r>
                        <a:rPr kumimoji="0" lang="ru-RU" sz="1400" kern="1200" baseline="0" dirty="0"/>
                        <a:t>Использование полученных результатов 	</a:t>
                      </a:r>
                      <a:endParaRPr kumimoji="0" lang="ru-RU" sz="1400" kern="1200" baseline="0" dirty="0">
                        <a:solidFill>
                          <a:schemeClr val="dk1"/>
                        </a:solidFill>
                        <a:latin typeface="+mn-lt"/>
                        <a:ea typeface="+mn-ea"/>
                        <a:cs typeface="+mn-cs"/>
                      </a:endParaRPr>
                    </a:p>
                  </a:txBody>
                  <a:tcPr/>
                </a:tc>
                <a:tc>
                  <a:txBody>
                    <a:bodyPr/>
                    <a:lstStyle/>
                    <a:p>
                      <a:r>
                        <a:rPr lang="ru-RU" sz="1400" dirty="0"/>
                        <a:t>Исключительно для решения задач:</a:t>
                      </a:r>
                    </a:p>
                    <a:p>
                      <a:pPr marL="342900" indent="-342900">
                        <a:buAutoNum type="arabicPeriod"/>
                      </a:pPr>
                      <a:r>
                        <a:rPr lang="ru-RU" sz="1400" dirty="0"/>
                        <a:t>Индивидуализация образования (в т.ч. Поддержка</a:t>
                      </a:r>
                      <a:r>
                        <a:rPr lang="ru-RU" sz="1400" baseline="0" dirty="0"/>
                        <a:t> ребёнка, построение образовательной траектории, коррекция развития в рамках проф.компетентности педагога).</a:t>
                      </a:r>
                    </a:p>
                    <a:p>
                      <a:pPr marL="342900" indent="-342900">
                        <a:buAutoNum type="arabicPeriod"/>
                      </a:pPr>
                      <a:r>
                        <a:rPr lang="ru-RU" sz="1400" baseline="0" dirty="0"/>
                        <a:t>Оптимизация работы с группой детей.</a:t>
                      </a:r>
                      <a:endParaRPr lang="ru-RU" sz="1400" dirty="0"/>
                    </a:p>
                  </a:txBody>
                  <a:tcPr/>
                </a:tc>
                <a:extLst>
                  <a:ext uri="{0D108BD9-81ED-4DB2-BD59-A6C34878D82A}">
                    <a16:rowId xmlns:a16="http://schemas.microsoft.com/office/drawing/2014/main" val="10003"/>
                  </a:ext>
                </a:extLst>
              </a:tr>
              <a:tr h="1203656">
                <a:tc>
                  <a:txBody>
                    <a:bodyPr/>
                    <a:lstStyle/>
                    <a:p>
                      <a:r>
                        <a:rPr kumimoji="0" lang="ru-RU" sz="1400" kern="1200" baseline="0" dirty="0"/>
                        <a:t>Особенности проведения 	</a:t>
                      </a:r>
                      <a:endParaRPr kumimoji="0" lang="ru-RU" sz="1400" kern="1200" baseline="0" dirty="0">
                        <a:solidFill>
                          <a:schemeClr val="dk1"/>
                        </a:solidFill>
                        <a:latin typeface="+mn-lt"/>
                        <a:ea typeface="+mn-ea"/>
                        <a:cs typeface="+mn-cs"/>
                      </a:endParaRPr>
                    </a:p>
                  </a:txBody>
                  <a:tcPr/>
                </a:tc>
                <a:tc>
                  <a:txBody>
                    <a:bodyPr/>
                    <a:lstStyle/>
                    <a:p>
                      <a:r>
                        <a:rPr lang="ru-RU" sz="1400" dirty="0"/>
                        <a:t>Собственный</a:t>
                      </a:r>
                      <a:r>
                        <a:rPr lang="ru-RU" sz="1400" baseline="0" dirty="0"/>
                        <a:t> выбор или на основе консультации со специалистами. Данные – профессиональные материалы педагога и НЕ подлежат проверке в процессе контроля и надзора.</a:t>
                      </a:r>
                      <a:endParaRPr lang="ru-RU" sz="1400" dirty="0"/>
                    </a:p>
                  </a:txBody>
                  <a:tcPr/>
                </a:tc>
                <a:extLst>
                  <a:ext uri="{0D108BD9-81ED-4DB2-BD59-A6C34878D82A}">
                    <a16:rowId xmlns:a16="http://schemas.microsoft.com/office/drawing/2014/main" val="10004"/>
                  </a:ext>
                </a:extLst>
              </a:tr>
              <a:tr h="538478">
                <a:tc>
                  <a:txBody>
                    <a:bodyPr/>
                    <a:lstStyle/>
                    <a:p>
                      <a:r>
                        <a:rPr kumimoji="0" lang="ru-RU" sz="1400" kern="1200" baseline="0" dirty="0"/>
                        <a:t>Обязательность проведения 	</a:t>
                      </a:r>
                      <a:endParaRPr kumimoji="0" lang="ru-RU" sz="1400" kern="1200" baseline="0" dirty="0">
                        <a:solidFill>
                          <a:schemeClr val="dk1"/>
                        </a:solidFill>
                        <a:latin typeface="+mn-lt"/>
                        <a:ea typeface="+mn-ea"/>
                        <a:cs typeface="+mn-cs"/>
                      </a:endParaRPr>
                    </a:p>
                  </a:txBody>
                  <a:tcPr/>
                </a:tc>
                <a:tc>
                  <a:txBody>
                    <a:bodyPr/>
                    <a:lstStyle/>
                    <a:p>
                      <a:r>
                        <a:rPr lang="ru-RU" sz="1400" dirty="0"/>
                        <a:t>Определяются Программой при создании соответствующих условий</a:t>
                      </a:r>
                    </a:p>
                  </a:txBody>
                  <a:tcPr/>
                </a:tc>
                <a:extLst>
                  <a:ext uri="{0D108BD9-81ED-4DB2-BD59-A6C34878D82A}">
                    <a16:rowId xmlns:a16="http://schemas.microsoft.com/office/drawing/2014/main" val="10005"/>
                  </a:ext>
                </a:extLst>
              </a:tr>
              <a:tr h="981930">
                <a:tc>
                  <a:txBody>
                    <a:bodyPr/>
                    <a:lstStyle/>
                    <a:p>
                      <a:r>
                        <a:rPr kumimoji="0" lang="ru-RU" sz="1400" kern="1200" baseline="0" dirty="0"/>
                        <a:t>Контроль за эффективностью деятельности педагога 	</a:t>
                      </a:r>
                      <a:endParaRPr kumimoji="0" lang="ru-RU" sz="1400" kern="1200" baseline="0" dirty="0">
                        <a:solidFill>
                          <a:schemeClr val="dk1"/>
                        </a:solidFill>
                        <a:latin typeface="+mn-lt"/>
                        <a:ea typeface="+mn-ea"/>
                        <a:cs typeface="+mn-cs"/>
                      </a:endParaRPr>
                    </a:p>
                  </a:txBody>
                  <a:tcPr/>
                </a:tc>
                <a:tc>
                  <a:txBody>
                    <a:bodyPr/>
                    <a:lstStyle/>
                    <a:p>
                      <a:r>
                        <a:rPr lang="ru-RU" sz="1400" dirty="0"/>
                        <a:t>Может проводиться в процессе независимой оценки качества образования в ДОО (пп.4.</a:t>
                      </a:r>
                      <a:r>
                        <a:rPr lang="ru-RU" sz="1400" baseline="0" dirty="0"/>
                        <a:t> п.1.7. ФГОС ДО; ст. 95 Закона об образовании.</a:t>
                      </a:r>
                      <a:endParaRPr lang="ru-RU" sz="1400" dirty="0"/>
                    </a:p>
                  </a:txBody>
                  <a:tcPr/>
                </a:tc>
                <a:extLst>
                  <a:ext uri="{0D108BD9-81ED-4DB2-BD59-A6C34878D82A}">
                    <a16:rowId xmlns:a16="http://schemas.microsoft.com/office/drawing/2014/main" val="10006"/>
                  </a:ext>
                </a:extLst>
              </a:tr>
            </a:tbl>
          </a:graphicData>
        </a:graphic>
      </p:graphicFrame>
      <p:sp>
        <p:nvSpPr>
          <p:cNvPr id="3" name="Заголовок 2"/>
          <p:cNvSpPr>
            <a:spLocks noGrp="1"/>
          </p:cNvSpPr>
          <p:nvPr>
            <p:ph type="title"/>
          </p:nvPr>
        </p:nvSpPr>
        <p:spPr>
          <a:xfrm>
            <a:off x="457200" y="274638"/>
            <a:ext cx="8229600" cy="439718"/>
          </a:xfrm>
        </p:spPr>
        <p:style>
          <a:lnRef idx="2">
            <a:schemeClr val="accent2"/>
          </a:lnRef>
          <a:fillRef idx="1">
            <a:schemeClr val="lt1"/>
          </a:fillRef>
          <a:effectRef idx="0">
            <a:schemeClr val="accent2"/>
          </a:effectRef>
          <a:fontRef idx="minor">
            <a:schemeClr val="dk1"/>
          </a:fontRef>
        </p:style>
        <p:txBody>
          <a:bodyPr>
            <a:normAutofit/>
          </a:bodyPr>
          <a:lstStyle/>
          <a:p>
            <a:pPr algn="ctr"/>
            <a:r>
              <a:rPr lang="ru-RU" sz="2000" dirty="0">
                <a:solidFill>
                  <a:srgbClr val="FF0000"/>
                </a:solidFill>
                <a:latin typeface="Century" pitchFamily="18" charset="0"/>
              </a:rPr>
              <a:t>Педагогическая диагностика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00034" y="1000108"/>
          <a:ext cx="8229600" cy="5643603"/>
        </p:xfrm>
        <a:graphic>
          <a:graphicData uri="http://schemas.openxmlformats.org/drawingml/2006/table">
            <a:tbl>
              <a:tblPr firstRow="1" bandRow="1">
                <a:tableStyleId>{775DCB02-9BB8-47FD-8907-85C794F793BA}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965645">
                <a:tc>
                  <a:txBody>
                    <a:bodyPr/>
                    <a:lstStyle/>
                    <a:p>
                      <a:r>
                        <a:rPr lang="ru-RU" dirty="0">
                          <a:latin typeface="Century" pitchFamily="18" charset="0"/>
                        </a:rPr>
                        <a:t>Назначение</a:t>
                      </a:r>
                    </a:p>
                  </a:txBody>
                  <a:tcPr/>
                </a:tc>
                <a:tc>
                  <a:txBody>
                    <a:bodyPr/>
                    <a:lstStyle/>
                    <a:p>
                      <a:r>
                        <a:rPr lang="ru-RU" dirty="0">
                          <a:latin typeface="Century" pitchFamily="18" charset="0"/>
                        </a:rPr>
                        <a:t>Психологическая оценка индивидуального развития ребёнка</a:t>
                      </a:r>
                    </a:p>
                  </a:txBody>
                  <a:tcPr/>
                </a:tc>
                <a:extLst>
                  <a:ext uri="{0D108BD9-81ED-4DB2-BD59-A6C34878D82A}">
                    <a16:rowId xmlns:a16="http://schemas.microsoft.com/office/drawing/2014/main" val="10000"/>
                  </a:ext>
                </a:extLst>
              </a:tr>
              <a:tr h="622248">
                <a:tc>
                  <a:txBody>
                    <a:bodyPr/>
                    <a:lstStyle/>
                    <a:p>
                      <a:r>
                        <a:rPr lang="ru-RU" dirty="0">
                          <a:latin typeface="Century" pitchFamily="18" charset="0"/>
                        </a:rPr>
                        <a:t>Кто проводит?</a:t>
                      </a:r>
                    </a:p>
                  </a:txBody>
                  <a:tcPr/>
                </a:tc>
                <a:tc>
                  <a:txBody>
                    <a:bodyPr/>
                    <a:lstStyle/>
                    <a:p>
                      <a:r>
                        <a:rPr lang="ru-RU" dirty="0">
                          <a:latin typeface="Century" pitchFamily="18" charset="0"/>
                        </a:rPr>
                        <a:t>Психолог и/или педагог-психолог</a:t>
                      </a:r>
                    </a:p>
                  </a:txBody>
                  <a:tcPr/>
                </a:tc>
                <a:extLst>
                  <a:ext uri="{0D108BD9-81ED-4DB2-BD59-A6C34878D82A}">
                    <a16:rowId xmlns:a16="http://schemas.microsoft.com/office/drawing/2014/main" val="10001"/>
                  </a:ext>
                </a:extLst>
              </a:tr>
              <a:tr h="675952">
                <a:tc>
                  <a:txBody>
                    <a:bodyPr/>
                    <a:lstStyle/>
                    <a:p>
                      <a:r>
                        <a:rPr lang="ru-RU" dirty="0">
                          <a:latin typeface="Century" pitchFamily="18" charset="0"/>
                        </a:rPr>
                        <a:t>Участие ребёнка</a:t>
                      </a:r>
                    </a:p>
                  </a:txBody>
                  <a:tcPr/>
                </a:tc>
                <a:tc>
                  <a:txBody>
                    <a:bodyPr/>
                    <a:lstStyle/>
                    <a:p>
                      <a:r>
                        <a:rPr lang="ru-RU" dirty="0">
                          <a:latin typeface="Century" pitchFamily="18" charset="0"/>
                        </a:rPr>
                        <a:t>Требуется</a:t>
                      </a:r>
                      <a:r>
                        <a:rPr lang="ru-RU" baseline="0" dirty="0">
                          <a:latin typeface="Century" pitchFamily="18" charset="0"/>
                        </a:rPr>
                        <a:t> согласие родителей (законных представителей)</a:t>
                      </a:r>
                      <a:endParaRPr lang="ru-RU" dirty="0">
                        <a:latin typeface="Century" pitchFamily="18" charset="0"/>
                      </a:endParaRPr>
                    </a:p>
                  </a:txBody>
                  <a:tcPr/>
                </a:tc>
                <a:extLst>
                  <a:ext uri="{0D108BD9-81ED-4DB2-BD59-A6C34878D82A}">
                    <a16:rowId xmlns:a16="http://schemas.microsoft.com/office/drawing/2014/main" val="10002"/>
                  </a:ext>
                </a:extLst>
              </a:tr>
              <a:tr h="1545032">
                <a:tc>
                  <a:txBody>
                    <a:bodyPr/>
                    <a:lstStyle/>
                    <a:p>
                      <a:r>
                        <a:rPr lang="ru-RU" dirty="0">
                          <a:latin typeface="Century" pitchFamily="18" charset="0"/>
                        </a:rPr>
                        <a:t>Использование полученных результатов</a:t>
                      </a:r>
                    </a:p>
                  </a:txBody>
                  <a:tcPr/>
                </a:tc>
                <a:tc>
                  <a:txBody>
                    <a:bodyPr/>
                    <a:lstStyle/>
                    <a:p>
                      <a:r>
                        <a:rPr lang="ru-RU" dirty="0">
                          <a:latin typeface="Century" pitchFamily="18" charset="0"/>
                        </a:rPr>
                        <a:t>Для квалифицированной коррекции развития</a:t>
                      </a:r>
                      <a:r>
                        <a:rPr lang="ru-RU" baseline="0" dirty="0">
                          <a:latin typeface="Century" pitchFamily="18" charset="0"/>
                        </a:rPr>
                        <a:t> детей</a:t>
                      </a:r>
                    </a:p>
                    <a:p>
                      <a:r>
                        <a:rPr lang="ru-RU" baseline="0" dirty="0">
                          <a:latin typeface="Century" pitchFamily="18" charset="0"/>
                        </a:rPr>
                        <a:t>Для решения задач психологического развития ребёнка (группы детей)</a:t>
                      </a:r>
                      <a:endParaRPr lang="ru-RU" dirty="0">
                        <a:latin typeface="Century" pitchFamily="18" charset="0"/>
                      </a:endParaRPr>
                    </a:p>
                  </a:txBody>
                  <a:tcPr/>
                </a:tc>
                <a:extLst>
                  <a:ext uri="{0D108BD9-81ED-4DB2-BD59-A6C34878D82A}">
                    <a16:rowId xmlns:a16="http://schemas.microsoft.com/office/drawing/2014/main" val="10003"/>
                  </a:ext>
                </a:extLst>
              </a:tr>
              <a:tr h="1834726">
                <a:tc>
                  <a:txBody>
                    <a:bodyPr/>
                    <a:lstStyle/>
                    <a:p>
                      <a:endParaRPr lang="ru-RU">
                        <a:latin typeface="Century" pitchFamily="18" charset="0"/>
                      </a:endParaRPr>
                    </a:p>
                  </a:txBody>
                  <a:tcPr/>
                </a:tc>
                <a:tc>
                  <a:txBody>
                    <a:bodyPr/>
                    <a:lstStyle/>
                    <a:p>
                      <a:r>
                        <a:rPr lang="ru-RU" dirty="0">
                          <a:latin typeface="Century" pitchFamily="18" charset="0"/>
                        </a:rPr>
                        <a:t>В соответствии с Положением о ПМПК (</a:t>
                      </a:r>
                      <a:r>
                        <a:rPr lang="ru-RU" dirty="0" err="1">
                          <a:latin typeface="Century" pitchFamily="18" charset="0"/>
                        </a:rPr>
                        <a:t>пр.№</a:t>
                      </a:r>
                      <a:r>
                        <a:rPr lang="ru-RU" dirty="0">
                          <a:latin typeface="Century" pitchFamily="18" charset="0"/>
                        </a:rPr>
                        <a:t> 1082 </a:t>
                      </a:r>
                      <a:r>
                        <a:rPr lang="ru-RU" dirty="0" err="1">
                          <a:latin typeface="Century" pitchFamily="18" charset="0"/>
                        </a:rPr>
                        <a:t>Минобрнауки</a:t>
                      </a:r>
                      <a:r>
                        <a:rPr lang="ru-RU" dirty="0">
                          <a:latin typeface="Century" pitchFamily="18" charset="0"/>
                        </a:rPr>
                        <a:t> РФ от 20.09.2013 г.) ребёнка с ОВЗ необходимо пройти обследование на заседании ПМПК и получить рекомендации</a:t>
                      </a:r>
                    </a:p>
                  </a:txBody>
                  <a:tcPr/>
                </a:tc>
                <a:extLst>
                  <a:ext uri="{0D108BD9-81ED-4DB2-BD59-A6C34878D82A}">
                    <a16:rowId xmlns:a16="http://schemas.microsoft.com/office/drawing/2014/main" val="10004"/>
                  </a:ext>
                </a:extLst>
              </a:tr>
            </a:tbl>
          </a:graphicData>
        </a:graphic>
      </p:graphicFrame>
      <p:sp>
        <p:nvSpPr>
          <p:cNvPr id="3" name="Заголовок 2"/>
          <p:cNvSpPr>
            <a:spLocks noGrp="1"/>
          </p:cNvSpPr>
          <p:nvPr>
            <p:ph type="title"/>
          </p:nvPr>
        </p:nvSpPr>
        <p:spPr>
          <a:xfrm>
            <a:off x="457200" y="274638"/>
            <a:ext cx="8229600" cy="654032"/>
          </a:xfrm>
        </p:spPr>
        <p:style>
          <a:lnRef idx="2">
            <a:schemeClr val="accent4"/>
          </a:lnRef>
          <a:fillRef idx="1">
            <a:schemeClr val="lt1"/>
          </a:fillRef>
          <a:effectRef idx="0">
            <a:schemeClr val="accent4"/>
          </a:effectRef>
          <a:fontRef idx="minor">
            <a:schemeClr val="dk1"/>
          </a:fontRef>
        </p:style>
        <p:txBody>
          <a:bodyPr>
            <a:normAutofit fontScale="90000"/>
          </a:bodyPr>
          <a:lstStyle/>
          <a:p>
            <a:pPr algn="ctr"/>
            <a:r>
              <a:rPr lang="ru-RU" dirty="0">
                <a:solidFill>
                  <a:schemeClr val="bg2">
                    <a:lumMod val="50000"/>
                  </a:schemeClr>
                </a:solidFill>
                <a:latin typeface="Century" pitchFamily="18" charset="0"/>
              </a:rPr>
              <a:t>Психологическая диагностика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800" b="1" dirty="0"/>
              <a:t>ОРГАНИЗАЦИЯ ПЕДАГОГИЧЕСКОЙ ДИАГНОСТИКИ</a:t>
            </a:r>
            <a:endParaRPr lang="ru-RU" sz="2800" dirty="0"/>
          </a:p>
        </p:txBody>
      </p:sp>
      <p:sp>
        <p:nvSpPr>
          <p:cNvPr id="3" name="Содержимое 2"/>
          <p:cNvSpPr>
            <a:spLocks noGrp="1"/>
          </p:cNvSpPr>
          <p:nvPr>
            <p:ph idx="1"/>
          </p:nvPr>
        </p:nvSpPr>
        <p:spPr/>
        <p:txBody>
          <a:bodyPr>
            <a:normAutofit fontScale="77500" lnSpcReduction="20000"/>
          </a:bodyPr>
          <a:lstStyle/>
          <a:p>
            <a:pPr algn="just">
              <a:buNone/>
            </a:pPr>
            <a:r>
              <a:rPr lang="ru-RU" b="1" dirty="0">
                <a:solidFill>
                  <a:srgbClr val="00B0F0"/>
                </a:solidFill>
              </a:rPr>
              <a:t>Главная цель педагогической диагностики </a:t>
            </a:r>
            <a:r>
              <a:rPr lang="ru-RU" dirty="0"/>
              <a:t>– получить оперативные данные о текущем реальном состоянии и тенденциях изменения объекта диагностирования. Это не столько изучение </a:t>
            </a:r>
            <a:br>
              <a:rPr lang="ru-RU" dirty="0"/>
            </a:br>
            <a:r>
              <a:rPr lang="ru-RU" dirty="0"/>
              <a:t>детей, сколько раскрытие ресурсов образовательной деятельности и эффективности их использования в конкретной дошкольной организации.</a:t>
            </a:r>
          </a:p>
          <a:p>
            <a:pPr algn="just">
              <a:buNone/>
            </a:pPr>
            <a:r>
              <a:rPr lang="ru-RU" b="1" dirty="0">
                <a:solidFill>
                  <a:srgbClr val="00B0F0"/>
                </a:solidFill>
              </a:rPr>
              <a:t>Задача педагогической диагностики </a:t>
            </a:r>
            <a:r>
              <a:rPr lang="ru-RU" dirty="0"/>
              <a:t>– получить наиболее полную информацию об индивидуальных особенностях развития детей, на основании которой могут быть разработаны рекомендации по совершенствованию образовательной деятельности.</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536"/>
            <a:ext cx="8229600" cy="1175200"/>
          </a:xfrm>
        </p:spPr>
        <p:txBody>
          <a:bodyPr>
            <a:noAutofit/>
          </a:bodyPr>
          <a:lstStyle/>
          <a:p>
            <a:pPr algn="ctr"/>
            <a:r>
              <a:rPr lang="ru-RU" sz="2800" dirty="0">
                <a:solidFill>
                  <a:srgbClr val="FFFF00"/>
                </a:solidFill>
              </a:rPr>
              <a:t>Формулировки из  Федерального государственного образовательного стандарта дошкольного образования </a:t>
            </a:r>
            <a:r>
              <a:rPr lang="en-US" sz="2800" dirty="0">
                <a:solidFill>
                  <a:srgbClr val="FFFF00"/>
                </a:solidFill>
              </a:rPr>
              <a:t> </a:t>
            </a:r>
            <a:endParaRPr lang="ru-RU" sz="2800" dirty="0">
              <a:solidFill>
                <a:srgbClr val="FFFF00"/>
              </a:solidFill>
            </a:endParaRPr>
          </a:p>
        </p:txBody>
      </p:sp>
      <p:sp>
        <p:nvSpPr>
          <p:cNvPr id="3" name="Содержимое 2"/>
          <p:cNvSpPr>
            <a:spLocks noGrp="1"/>
          </p:cNvSpPr>
          <p:nvPr>
            <p:ph idx="1"/>
          </p:nvPr>
        </p:nvSpPr>
        <p:spPr/>
        <p:txBody>
          <a:bodyPr>
            <a:normAutofit fontScale="92500" lnSpcReduction="10000"/>
          </a:bodyPr>
          <a:lstStyle/>
          <a:p>
            <a:pPr algn="just">
              <a:buNone/>
            </a:pPr>
            <a:r>
              <a:rPr lang="ru-RU" dirty="0"/>
              <a:t>«П. 3.2.3. При реализации Программы </a:t>
            </a:r>
            <a:r>
              <a:rPr lang="ru-RU" b="1" i="1" dirty="0">
                <a:solidFill>
                  <a:srgbClr val="FFFF00"/>
                </a:solidFill>
              </a:rPr>
              <a:t>может проводиться оценка индивидуального развития детей. </a:t>
            </a:r>
            <a:r>
              <a:rPr lang="ru-RU" b="1" i="1" dirty="0"/>
              <a:t>Такая оценка производится педагогическим работником</a:t>
            </a:r>
            <a:r>
              <a:rPr lang="ru-RU" b="1" i="1" dirty="0">
                <a:solidFill>
                  <a:srgbClr val="FFFF00"/>
                </a:solidFill>
              </a:rPr>
              <a:t> в рамках педагогической диагностики (оценки индивидуального развития детей дошкольного возраста, связанной с оценкой эффективности педагогических действий и лежащей в основе их дальнейшего планирования). </a:t>
            </a:r>
            <a:endParaRPr lang="ru-RU" i="1" dirty="0">
              <a:solidFill>
                <a:srgbClr val="FFFF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71612"/>
            <a:ext cx="8229600" cy="4600905"/>
          </a:xfrm>
        </p:spPr>
        <p:txBody>
          <a:bodyPr>
            <a:normAutofit fontScale="92500" lnSpcReduction="20000"/>
          </a:bodyPr>
          <a:lstStyle/>
          <a:p>
            <a:pPr algn="just">
              <a:buNone/>
            </a:pPr>
            <a:r>
              <a:rPr lang="ru-RU" dirty="0"/>
              <a:t>Согласно ФГОС ДО, результаты педагогической диагностики (мониторинга) могут быть использованы исключительно для решения следующих образовательных задач:</a:t>
            </a:r>
          </a:p>
          <a:p>
            <a:pPr algn="just">
              <a:buFont typeface="Wingdings" pitchFamily="2" charset="2"/>
              <a:buChar char="v"/>
            </a:pPr>
            <a:r>
              <a:rPr lang="ru-RU" dirty="0"/>
              <a:t>во-первых, индивидуализации образования (в том числе поддержка ребенка, построение его образовательной траектории или профессиональной коррекции особенностей его развития);</a:t>
            </a:r>
          </a:p>
          <a:p>
            <a:pPr algn="just">
              <a:buFont typeface="Wingdings" pitchFamily="2" charset="2"/>
              <a:buChar char="v"/>
            </a:pPr>
            <a:r>
              <a:rPr lang="ru-RU" dirty="0"/>
              <a:t>во-вторых, оптимизации работы </a:t>
            </a:r>
            <a:br>
              <a:rPr lang="ru-RU" dirty="0"/>
            </a:br>
            <a:r>
              <a:rPr lang="ru-RU" dirty="0"/>
              <a:t>с группой детей.</a:t>
            </a:r>
          </a:p>
          <a:p>
            <a:pPr>
              <a:buNone/>
            </a:pP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lgn="just">
              <a:buNone/>
            </a:pPr>
            <a:r>
              <a:rPr lang="ru-RU" dirty="0"/>
              <a:t>В данных требованиях ФГОС ДО раскрываются функции педагогической диагностики, а именно:</a:t>
            </a:r>
          </a:p>
          <a:p>
            <a:pPr algn="just"/>
            <a:r>
              <a:rPr lang="ru-RU" b="1" dirty="0" err="1">
                <a:solidFill>
                  <a:srgbClr val="00B0F0"/>
                </a:solidFill>
              </a:rPr>
              <a:t>диагностико-аналитическая</a:t>
            </a:r>
            <a:r>
              <a:rPr lang="ru-RU" b="1" dirty="0">
                <a:solidFill>
                  <a:srgbClr val="00B0F0"/>
                </a:solidFill>
              </a:rPr>
              <a:t>:</a:t>
            </a:r>
            <a:r>
              <a:rPr lang="ru-RU" dirty="0"/>
              <a:t> выявление причинно-следственных связей в образовательной деятельности между созданными образовательными условиями и эффективностью педагогического воздействия;</a:t>
            </a:r>
          </a:p>
          <a:p>
            <a:pPr algn="just"/>
            <a:r>
              <a:rPr lang="ru-RU" b="1" dirty="0">
                <a:solidFill>
                  <a:srgbClr val="00B0F0"/>
                </a:solidFill>
              </a:rPr>
              <a:t>экспертно-оценочная: </a:t>
            </a:r>
            <a:r>
              <a:rPr lang="ru-RU" dirty="0"/>
              <a:t>изучение уровня профессиональной компетентности педагога;</a:t>
            </a:r>
          </a:p>
          <a:p>
            <a:pPr algn="just"/>
            <a:r>
              <a:rPr lang="ru-RU" b="1" dirty="0">
                <a:solidFill>
                  <a:srgbClr val="00B0F0"/>
                </a:solidFill>
              </a:rPr>
              <a:t>регулирующая:  </a:t>
            </a:r>
            <a:r>
              <a:rPr lang="ru-RU" dirty="0"/>
              <a:t>создание объективной основы для изменения условий образовательной деятельности, поиска ресурсов для удовлетворения индивидуальных образовательных потребностей детей;</a:t>
            </a:r>
          </a:p>
          <a:p>
            <a:pPr algn="just"/>
            <a:r>
              <a:rPr lang="ru-RU" b="1" dirty="0">
                <a:solidFill>
                  <a:srgbClr val="00B0F0"/>
                </a:solidFill>
              </a:rPr>
              <a:t>пропедевтическая</a:t>
            </a:r>
            <a:r>
              <a:rPr lang="ru-RU" dirty="0"/>
              <a:t>: исследование рисков</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fontScale="70000" lnSpcReduction="20000"/>
          </a:bodyPr>
          <a:lstStyle/>
          <a:p>
            <a:pPr algn="just">
              <a:buNone/>
            </a:pPr>
            <a:r>
              <a:rPr lang="ru-RU" b="1" dirty="0">
                <a:solidFill>
                  <a:srgbClr val="00B0F0"/>
                </a:solidFill>
              </a:rPr>
              <a:t>Предмет</a:t>
            </a:r>
            <a:r>
              <a:rPr lang="ru-RU" b="1" dirty="0"/>
              <a:t> </a:t>
            </a:r>
            <a:r>
              <a:rPr lang="ru-RU" dirty="0"/>
              <a:t>педагогической диагностики составляет индивидуальное развитие детей, характеризующееся такими личностными особенностями, которые определяют их индивидуальные потребности и ориентируют педагога на индивидуализацию образовательной деятельности с детьми. </a:t>
            </a:r>
          </a:p>
          <a:p>
            <a:pPr algn="just">
              <a:buNone/>
            </a:pPr>
            <a:r>
              <a:rPr lang="ru-RU" dirty="0"/>
              <a:t>Эти особенности могут быть обусловлены </a:t>
            </a:r>
          </a:p>
          <a:p>
            <a:pPr algn="just">
              <a:buFont typeface="Wingdings" pitchFamily="2" charset="2"/>
              <a:buChar char="v"/>
            </a:pPr>
            <a:r>
              <a:rPr lang="ru-RU" dirty="0"/>
              <a:t>биологически (темпом созревания нервной системы, соотношением процессов возбуждения и торможения, типом темперамента, задатками); </a:t>
            </a:r>
          </a:p>
          <a:p>
            <a:pPr algn="just">
              <a:buFont typeface="Wingdings" pitchFamily="2" charset="2"/>
              <a:buChar char="v"/>
            </a:pPr>
            <a:r>
              <a:rPr lang="ru-RU" dirty="0"/>
              <a:t>спецификой социальной микросреды, прежде всего детско-родительскими отношениями; индивидуальным опытом ребенка, опытом его деятельности и общения; </a:t>
            </a:r>
          </a:p>
          <a:p>
            <a:pPr algn="just">
              <a:buFont typeface="Wingdings" pitchFamily="2" charset="2"/>
              <a:buChar char="v"/>
            </a:pPr>
            <a:r>
              <a:rPr lang="ru-RU" dirty="0"/>
              <a:t>условиями его образования.</a:t>
            </a:r>
          </a:p>
          <a:p>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Принципами педагогической диагностики выступают:</a:t>
            </a:r>
            <a:endParaRPr lang="ru-RU" dirty="0"/>
          </a:p>
        </p:txBody>
      </p:sp>
      <p:graphicFrame>
        <p:nvGraphicFramePr>
          <p:cNvPr id="4" name="Содержимое 3"/>
          <p:cNvGraphicFramePr>
            <a:graphicFrameLocks noGrp="1"/>
          </p:cNvGraphicFramePr>
          <p:nvPr>
            <p:ph idx="1"/>
          </p:nvPr>
        </p:nvGraphicFramePr>
        <p:xfrm>
          <a:off x="457200" y="1428736"/>
          <a:ext cx="8229600"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a:t>Процедура педагогической диагностики</a:t>
            </a:r>
            <a:endParaRPr lang="ru-RU" dirty="0"/>
          </a:p>
        </p:txBody>
      </p:sp>
      <p:graphicFrame>
        <p:nvGraphicFramePr>
          <p:cNvPr id="4" name="Содержимое 3"/>
          <p:cNvGraphicFramePr>
            <a:graphicFrameLocks noGrp="1"/>
          </p:cNvGraphicFramePr>
          <p:nvPr>
            <p:ph idx="1"/>
          </p:nvPr>
        </p:nvGraphicFramePr>
        <p:xfrm>
          <a:off x="285720" y="1646236"/>
          <a:ext cx="8501122" cy="49260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cap="all" dirty="0"/>
              <a:t>ОБРАЗОВАТЕЛЬНАЯ ОБЛАСТЬ</a:t>
            </a:r>
            <a:br>
              <a:rPr lang="ru-RU" sz="2400" b="1" cap="all" dirty="0"/>
            </a:br>
            <a:r>
              <a:rPr lang="ru-RU" sz="2400" b="1" cap="all" dirty="0"/>
              <a:t>«СОЦИАЛЬНО-КОММУНИКАТИВНОЕ РАЗВИТИЕ»</a:t>
            </a:r>
            <a:br>
              <a:rPr lang="ru-RU" sz="2400" b="1" cap="all" dirty="0"/>
            </a:br>
            <a:r>
              <a:rPr lang="ru-RU" sz="1800" b="1" i="1" cap="all" dirty="0"/>
              <a:t>(Ю.А. </a:t>
            </a:r>
            <a:r>
              <a:rPr lang="ru-RU" sz="1800" b="1" i="1" cap="all" dirty="0" err="1"/>
              <a:t>Афонькина</a:t>
            </a:r>
            <a:r>
              <a:rPr lang="ru-RU" sz="1800" b="1" i="1" cap="all" dirty="0"/>
              <a:t>, </a:t>
            </a:r>
            <a:r>
              <a:rPr lang="ru-RU" sz="1800" b="1" i="1" cap="all" dirty="0" err="1"/>
              <a:t>к.пс.н</a:t>
            </a:r>
            <a:r>
              <a:rPr lang="ru-RU" sz="1800" b="1" i="1" cap="all" dirty="0"/>
              <a:t>)</a:t>
            </a:r>
            <a:br>
              <a:rPr lang="ru-RU" sz="1800" b="1" i="1" cap="all" dirty="0"/>
            </a:br>
            <a:endParaRPr lang="ru-RU" sz="1800" i="1" dirty="0"/>
          </a:p>
        </p:txBody>
      </p:sp>
      <p:graphicFrame>
        <p:nvGraphicFramePr>
          <p:cNvPr id="4" name="Содержимое 3"/>
          <p:cNvGraphicFramePr>
            <a:graphicFrameLocks noGrp="1"/>
          </p:cNvGraphicFramePr>
          <p:nvPr>
            <p:ph idx="1"/>
          </p:nvPr>
        </p:nvGraphicFramePr>
        <p:xfrm>
          <a:off x="457200" y="1428736"/>
          <a:ext cx="8229600" cy="5143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cap="all" dirty="0"/>
              <a:t>ОБРАЗОВАТЕЛЬНАЯ ОБЛАСТЬ «ПОЗНАВАТЕЛЬНОЕ РАЗВИТИЕ»</a:t>
            </a:r>
            <a:br>
              <a:rPr lang="ru-RU" sz="2400" b="1" cap="all" dirty="0"/>
            </a:br>
            <a:endParaRPr lang="ru-RU" sz="2400" dirty="0"/>
          </a:p>
        </p:txBody>
      </p:sp>
      <p:graphicFrame>
        <p:nvGraphicFramePr>
          <p:cNvPr id="4" name="Содержимое 3"/>
          <p:cNvGraphicFramePr>
            <a:graphicFrameLocks noGrp="1"/>
          </p:cNvGraphicFramePr>
          <p:nvPr>
            <p:ph idx="1"/>
          </p:nvPr>
        </p:nvGraphicFramePr>
        <p:xfrm>
          <a:off x="457200" y="1357298"/>
          <a:ext cx="8229600" cy="52149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cap="all" dirty="0"/>
              <a:t>ОБРАЗОВАТЕЛЬНАЯ ОБЛАСТЬ «РЕЧЕВОЕ РАЗВИТИЕ»</a:t>
            </a:r>
            <a:br>
              <a:rPr lang="ru-RU" sz="2400" b="1" cap="all" dirty="0"/>
            </a:br>
            <a:endParaRPr lang="ru-RU" sz="2400" dirty="0"/>
          </a:p>
        </p:txBody>
      </p:sp>
      <p:graphicFrame>
        <p:nvGraphicFramePr>
          <p:cNvPr id="4" name="Содержимое 3"/>
          <p:cNvGraphicFramePr>
            <a:graphicFrameLocks noGrp="1"/>
          </p:cNvGraphicFramePr>
          <p:nvPr>
            <p:ph idx="1"/>
          </p:nvPr>
        </p:nvGraphicFramePr>
        <p:xfrm>
          <a:off x="428596" y="1500174"/>
          <a:ext cx="8229600" cy="50689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cap="all" dirty="0"/>
              <a:t>ОБРАЗОВАТЕЛЬНАЯ ОБЛАСТЬ</a:t>
            </a:r>
            <a:br>
              <a:rPr lang="ru-RU" sz="2400" b="1" cap="all" dirty="0"/>
            </a:br>
            <a:r>
              <a:rPr lang="ru-RU" sz="2400" b="1" cap="all" dirty="0"/>
              <a:t>«ХУДОЖЕСТВЕННО-ЭСТЕТИЧЕСКОЕ РАЗВИТИЕ»</a:t>
            </a:r>
            <a:br>
              <a:rPr lang="ru-RU" sz="2400" b="1" cap="all" dirty="0"/>
            </a:br>
            <a:endParaRPr lang="ru-RU" sz="2400" dirty="0"/>
          </a:p>
        </p:txBody>
      </p:sp>
      <p:graphicFrame>
        <p:nvGraphicFramePr>
          <p:cNvPr id="4" name="Содержимое 3"/>
          <p:cNvGraphicFramePr>
            <a:graphicFrameLocks noGrp="1"/>
          </p:cNvGraphicFramePr>
          <p:nvPr>
            <p:ph idx="1"/>
          </p:nvPr>
        </p:nvGraphicFramePr>
        <p:xfrm>
          <a:off x="457200" y="1500174"/>
          <a:ext cx="8229600"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400" b="1" cap="all" dirty="0"/>
              <a:t>ОБРАЗОВАТЕЛЬНАЯ ОБЛАСТЬ «ФИЗИЧЕСКОЕ РАЗВИТИЕ»</a:t>
            </a:r>
            <a:br>
              <a:rPr lang="ru-RU" sz="2400" b="1" cap="all" dirty="0"/>
            </a:br>
            <a:endParaRPr lang="ru-RU" sz="2400" dirty="0"/>
          </a:p>
        </p:txBody>
      </p:sp>
      <p:graphicFrame>
        <p:nvGraphicFramePr>
          <p:cNvPr id="5" name="Содержимое 4"/>
          <p:cNvGraphicFramePr>
            <a:graphicFrameLocks noGrp="1"/>
          </p:cNvGraphicFramePr>
          <p:nvPr>
            <p:ph idx="1"/>
          </p:nvPr>
        </p:nvGraphicFramePr>
        <p:xfrm>
          <a:off x="457200" y="1428736"/>
          <a:ext cx="8229600" cy="51435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736"/>
            <a:ext cx="8229600" cy="4743781"/>
          </a:xfrm>
        </p:spPr>
        <p:txBody>
          <a:bodyPr>
            <a:normAutofit lnSpcReduction="10000"/>
          </a:bodyPr>
          <a:lstStyle/>
          <a:p>
            <a:pPr algn="just">
              <a:buNone/>
            </a:pPr>
            <a:r>
              <a:rPr lang="ru-RU" dirty="0"/>
              <a:t>Результаты педагогической диагностики (мониторинга) </a:t>
            </a:r>
            <a:r>
              <a:rPr lang="ru-RU" b="1" dirty="0">
                <a:solidFill>
                  <a:srgbClr val="FFFF00"/>
                </a:solidFill>
              </a:rPr>
              <a:t>могут использоваться исключительно для решения следующих образовательных задач: </a:t>
            </a:r>
          </a:p>
          <a:p>
            <a:pPr marL="514350" indent="-514350" algn="just">
              <a:buAutoNum type="arabicParenR"/>
            </a:pPr>
            <a:r>
              <a:rPr lang="ru-RU" dirty="0"/>
              <a:t>индивидуализации образования (в том числе поддержки ребенка, построения его образовательной траектории или профессиональной коррекции особенностей его развития);</a:t>
            </a:r>
          </a:p>
          <a:p>
            <a:pPr marL="514350" indent="-514350" algn="just">
              <a:buAutoNum type="arabicParenR"/>
            </a:pPr>
            <a:r>
              <a:rPr lang="ru-RU" dirty="0"/>
              <a:t> оптимизации работы с группой детей.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00174"/>
            <a:ext cx="8229600" cy="4672343"/>
          </a:xfrm>
        </p:spPr>
        <p:txBody>
          <a:bodyPr>
            <a:normAutofit fontScale="77500" lnSpcReduction="20000"/>
          </a:bodyPr>
          <a:lstStyle/>
          <a:p>
            <a:pPr algn="just">
              <a:buNone/>
            </a:pPr>
            <a:r>
              <a:rPr lang="ru-RU" b="1" dirty="0">
                <a:solidFill>
                  <a:srgbClr val="FFFF00"/>
                </a:solidFill>
              </a:rPr>
              <a:t>При необходимости используется психологическая диагностика</a:t>
            </a:r>
            <a:r>
              <a:rPr lang="ru-RU" dirty="0"/>
              <a:t> развития детей (выявление и изучение индивидуально-психологических особенностей детей), которую проводят квалифицированные специалисты (педагоги-психологи, психологи).</a:t>
            </a:r>
          </a:p>
          <a:p>
            <a:pPr algn="just">
              <a:buNone/>
            </a:pPr>
            <a:r>
              <a:rPr lang="ru-RU" dirty="0"/>
              <a:t>Участие ребенка в психологической диагностике допускается </a:t>
            </a:r>
            <a:r>
              <a:rPr lang="ru-RU" b="1" dirty="0">
                <a:solidFill>
                  <a:srgbClr val="FFFF00"/>
                </a:solidFill>
              </a:rPr>
              <a:t>только с согласия</a:t>
            </a:r>
            <a:r>
              <a:rPr lang="ru-RU" dirty="0"/>
              <a:t> его родителей (законных представителей).</a:t>
            </a:r>
          </a:p>
          <a:p>
            <a:pPr algn="just">
              <a:buNone/>
            </a:pPr>
            <a:r>
              <a:rPr lang="ru-RU" dirty="0"/>
              <a:t>Результаты психологической диагностики </a:t>
            </a:r>
            <a:r>
              <a:rPr lang="ru-RU" b="1" dirty="0">
                <a:solidFill>
                  <a:srgbClr val="FFFF00"/>
                </a:solidFill>
              </a:rPr>
              <a:t>могут использоваться для решения задач психологического сопровождения и проведения квалифицированной коррекции развития детей</a:t>
            </a:r>
            <a:r>
              <a:rPr lang="ru-RU" dirty="0"/>
              <a:t>.</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28736"/>
            <a:ext cx="8229600" cy="4743781"/>
          </a:xfrm>
        </p:spPr>
        <p:txBody>
          <a:bodyPr>
            <a:normAutofit fontScale="70000" lnSpcReduction="20000"/>
          </a:bodyPr>
          <a:lstStyle/>
          <a:p>
            <a:pPr algn="just">
              <a:buNone/>
            </a:pPr>
            <a:r>
              <a:rPr lang="ru-RU" dirty="0"/>
              <a:t>«3.2.5. Условия, необходимые для создания социальной ситуации развития детей, соответствующей специфике дошкольного возраста, предполагают: </a:t>
            </a:r>
          </a:p>
          <a:p>
            <a:pPr algn="just">
              <a:buNone/>
            </a:pPr>
            <a:r>
              <a:rPr lang="ru-RU" dirty="0"/>
              <a:t>…4) построение вариативного развивающего образования, ориентированного на уровень развития, проявляющийся у ребенка в совместной деятельности со взрослым и более опытными сверстниками, но не актуализирующийся в его индивидуальной деятельности (далее зона ближайшего развития каждого ребенка), через: </a:t>
            </a:r>
          </a:p>
          <a:p>
            <a:pPr algn="just">
              <a:buNone/>
            </a:pPr>
            <a:r>
              <a:rPr lang="ru-RU" dirty="0"/>
              <a:t>…оценку индивидуального развития детей». </a:t>
            </a:r>
          </a:p>
          <a:p>
            <a:pPr algn="just">
              <a:buNone/>
            </a:pPr>
            <a:endParaRPr lang="ru-RU" dirty="0"/>
          </a:p>
          <a:p>
            <a:pPr algn="just">
              <a:buNone/>
            </a:pPr>
            <a:r>
              <a:rPr lang="ru-RU" dirty="0"/>
              <a:t>При этом «Целевые ориентиры (дошкольного образования) не подлежат непосредственной оценке, в том числе в виде педагогической диагностики (мониторинга), и не являются основанием для их формального сравнения с реальными достижениями детей».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b="1" dirty="0">
                <a:solidFill>
                  <a:srgbClr val="FFFF00"/>
                </a:solidFill>
              </a:rPr>
              <a:t>Комментарии </a:t>
            </a:r>
            <a:r>
              <a:rPr lang="ru-RU" sz="2400" b="1" dirty="0" err="1">
                <a:solidFill>
                  <a:srgbClr val="FFFF00"/>
                </a:solidFill>
              </a:rPr>
              <a:t>Минобрнауки</a:t>
            </a:r>
            <a:r>
              <a:rPr lang="ru-RU" sz="2400" b="1" dirty="0">
                <a:solidFill>
                  <a:srgbClr val="FFFF00"/>
                </a:solidFill>
              </a:rPr>
              <a:t> России к ФГОС дошкольного образования от 28.02.2014 г № 08-249</a:t>
            </a:r>
            <a:r>
              <a:rPr lang="ru-RU" sz="2000" b="1" dirty="0"/>
              <a:t>.</a:t>
            </a:r>
          </a:p>
        </p:txBody>
      </p:sp>
      <p:sp>
        <p:nvSpPr>
          <p:cNvPr id="3" name="Содержимое 2"/>
          <p:cNvSpPr>
            <a:spLocks noGrp="1"/>
          </p:cNvSpPr>
          <p:nvPr>
            <p:ph idx="1"/>
          </p:nvPr>
        </p:nvSpPr>
        <p:spPr/>
        <p:txBody>
          <a:bodyPr>
            <a:normAutofit fontScale="70000" lnSpcReduction="20000"/>
          </a:bodyPr>
          <a:lstStyle/>
          <a:p>
            <a:pPr algn="just">
              <a:buNone/>
            </a:pPr>
            <a:r>
              <a:rPr lang="ru-RU" b="1" dirty="0">
                <a:solidFill>
                  <a:srgbClr val="00B0F0"/>
                </a:solidFill>
              </a:rPr>
              <a:t>Комментарии к разделу III пункта 3.2.3.</a:t>
            </a:r>
          </a:p>
          <a:p>
            <a:pPr algn="just">
              <a:buNone/>
            </a:pPr>
            <a:endParaRPr lang="ru-RU" b="1" dirty="0">
              <a:solidFill>
                <a:srgbClr val="00B0F0"/>
              </a:solidFill>
            </a:endParaRPr>
          </a:p>
          <a:p>
            <a:pPr algn="just">
              <a:buNone/>
            </a:pPr>
            <a:r>
              <a:rPr lang="ru-RU" dirty="0"/>
              <a:t>«Оценка индивидуального развития детей представлена в Стандарте в двух формах диагностики – педагогической и психологической. Под педагогической диагностикой понимается такая оценка развития детей, которая необходима педагогу, непосредственно работающему с детьми для получения «обратной связи» в процессе взаимодействия с ребенком или группой детей. </a:t>
            </a:r>
          </a:p>
          <a:p>
            <a:pPr algn="just">
              <a:buNone/>
            </a:pPr>
            <a:r>
              <a:rPr lang="ru-RU" dirty="0"/>
              <a:t>При этом согласно данной статье Стандарта такая оценка индивидуального развития детей, прежде всего, является профессиональным инструментом педагога, которым он может воспользоваться при необходимости получения им информации об уровне актуального развития ребенка или о динамике такого развития по мере реализации Программы…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00174"/>
            <a:ext cx="8229600" cy="4672343"/>
          </a:xfrm>
        </p:spPr>
        <p:txBody>
          <a:bodyPr>
            <a:normAutofit fontScale="85000" lnSpcReduction="20000"/>
          </a:bodyPr>
          <a:lstStyle/>
          <a:p>
            <a:pPr algn="just">
              <a:buNone/>
            </a:pPr>
            <a:r>
              <a:rPr lang="ru-RU" dirty="0"/>
              <a:t>Педагог имеет право по собственному выбору или на основе консультаций со специалистами использовать имеющиеся различные рекомендации по проведению такой оценки в рамках педагогической диагностики в группе организации, или проводить ее самостоятельно.</a:t>
            </a:r>
          </a:p>
          <a:p>
            <a:pPr algn="just">
              <a:buNone/>
            </a:pPr>
            <a:r>
              <a:rPr lang="ru-RU" dirty="0"/>
              <a:t>Данные, полученные в результате такой оценки, также являются профессиональными материалами самого педагога и не подлежат проверке в процессе контроля и надзора. Та или иная степень обязательности проведения педагогом педагогической диагностики определяется Программой.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357298"/>
            <a:ext cx="8229600" cy="4815219"/>
          </a:xfrm>
        </p:spPr>
        <p:txBody>
          <a:bodyPr>
            <a:normAutofit fontScale="70000" lnSpcReduction="20000"/>
          </a:bodyPr>
          <a:lstStyle/>
          <a:p>
            <a:pPr algn="just">
              <a:buNone/>
            </a:pPr>
            <a:r>
              <a:rPr lang="ru-RU" dirty="0"/>
              <a:t>При этом проведение педагогической диагностики не может быть вменено в обязанность педагогу, если не созданы условия для ее проведения, включая обеспечение специального обучения.</a:t>
            </a:r>
          </a:p>
          <a:p>
            <a:pPr algn="just">
              <a:buNone/>
            </a:pPr>
            <a:r>
              <a:rPr lang="ru-RU" dirty="0"/>
              <a:t>Контроль за эффективностью деятельности педагога, которая, в том числе, может включать педагогическую оценку, может проводиться в процессе независимой оценки качества образования в Организации (подпункт 4 пункта 1.7. ФГОС ДО; статья 95 Закона).</a:t>
            </a:r>
          </a:p>
          <a:p>
            <a:pPr algn="just">
              <a:buNone/>
            </a:pPr>
            <a:endParaRPr lang="ru-RU" dirty="0"/>
          </a:p>
          <a:p>
            <a:pPr algn="just">
              <a:buNone/>
            </a:pPr>
            <a:r>
              <a:rPr lang="ru-RU" dirty="0"/>
              <a:t>… Педагогическая оценка индивидуального развития ребенка направлена, прежде всего, на определение наличия </a:t>
            </a:r>
            <a:r>
              <a:rPr lang="ru-RU" b="1" dirty="0">
                <a:solidFill>
                  <a:srgbClr val="FFFF00"/>
                </a:solidFill>
              </a:rPr>
              <a:t>условий для развития ребенка в соответствии с его возрастными особенностями и возможностями и индивидуальными склонностями».</a:t>
            </a:r>
            <a:endParaRPr lang="ru-RU" dirty="0">
              <a:solidFill>
                <a:srgbClr val="FFFF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177</TotalTime>
  <Words>2949</Words>
  <Application>Microsoft Office PowerPoint</Application>
  <PresentationFormat>Экран (4:3)</PresentationFormat>
  <Paragraphs>197</Paragraphs>
  <Slides>39</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39</vt:i4>
      </vt:variant>
    </vt:vector>
  </HeadingPairs>
  <TitlesOfParts>
    <vt:vector size="45" baseType="lpstr">
      <vt:lpstr>Cambria</vt:lpstr>
      <vt:lpstr>Century</vt:lpstr>
      <vt:lpstr>Rockwell</vt:lpstr>
      <vt:lpstr>Wingdings</vt:lpstr>
      <vt:lpstr>Wingdings 2</vt:lpstr>
      <vt:lpstr>Литейная</vt:lpstr>
      <vt:lpstr>Комплексная оценка динамики развития ребенка раннего возраста и его индивидуальных образовательных достижений</vt:lpstr>
      <vt:lpstr>Содержательные вопросы </vt:lpstr>
      <vt:lpstr>Формулировки из  Федерального государственного образовательного стандарта дошкольного образования  </vt:lpstr>
      <vt:lpstr>Презентация PowerPoint</vt:lpstr>
      <vt:lpstr>Презентация PowerPoint</vt:lpstr>
      <vt:lpstr>Презентация PowerPoint</vt:lpstr>
      <vt:lpstr>Комментарии Минобрнауки России к ФГОС дошкольного образования от 28.02.2014 г № 08-249.</vt:lpstr>
      <vt:lpstr>Презентация PowerPoint</vt:lpstr>
      <vt:lpstr>Презентация PowerPoint</vt:lpstr>
      <vt:lpstr>Что подразумевает мониторинг индивидуального развития детей?</vt:lpstr>
      <vt:lpstr>ПЕДАГОГИЧЕСКИЙ МОНИТОРИНГ И ПЕДАГОГИЧЕСКАЯ ДИАГНОСТИКА</vt:lpstr>
      <vt:lpstr>Осуществление мониторинга позволяет реализовать следующие функции, раскрывающие  характеристики образовательной деятельности: </vt:lpstr>
      <vt:lpstr>Этапы мониторинга:</vt:lpstr>
      <vt:lpstr>Схожесть и различие понятий: мониторинг, педагогическая диагностика.</vt:lpstr>
      <vt:lpstr>Презентация PowerPoint</vt:lpstr>
      <vt:lpstr>Презентация PowerPoint</vt:lpstr>
      <vt:lpstr>Обоснование необходимости проведения мониторинга в ДОО</vt:lpstr>
      <vt:lpstr>Презентация PowerPoint</vt:lpstr>
      <vt:lpstr>Презентация PowerPoint</vt:lpstr>
      <vt:lpstr>Разработка и реализация системы мониторинга (принципы) </vt:lpstr>
      <vt:lpstr>Алгоритм разработки и реализации системы мониторинга </vt:lpstr>
      <vt:lpstr>Презентация PowerPoint</vt:lpstr>
      <vt:lpstr>Презентация PowerPoint</vt:lpstr>
      <vt:lpstr>Презентация PowerPoint</vt:lpstr>
      <vt:lpstr>Педагогическая диагностика</vt:lpstr>
      <vt:lpstr>Презентация PowerPoint</vt:lpstr>
      <vt:lpstr>Педагогическая диагностика </vt:lpstr>
      <vt:lpstr>Психологическая диагностика </vt:lpstr>
      <vt:lpstr>ОРГАНИЗАЦИЯ ПЕДАГОГИЧЕСКОЙ ДИАГНОСТИКИ</vt:lpstr>
      <vt:lpstr>Презентация PowerPoint</vt:lpstr>
      <vt:lpstr>Презентация PowerPoint</vt:lpstr>
      <vt:lpstr>Презентация PowerPoint</vt:lpstr>
      <vt:lpstr>Принципами педагогической диагностики выступают:</vt:lpstr>
      <vt:lpstr>Процедура педагогической диагностики</vt:lpstr>
      <vt:lpstr>ОБРАЗОВАТЕЛЬНАЯ ОБЛАСТЬ «СОЦИАЛЬНО-КОММУНИКАТИВНОЕ РАЗВИТИЕ» (Ю.А. Афонькина, к.пс.н) </vt:lpstr>
      <vt:lpstr>ОБРАЗОВАТЕЛЬНАЯ ОБЛАСТЬ «ПОЗНАВАТЕЛЬНОЕ РАЗВИТИЕ» </vt:lpstr>
      <vt:lpstr>ОБРАЗОВАТЕЛЬНАЯ ОБЛАСТЬ «РЕЧЕВОЕ РАЗВИТИЕ» </vt:lpstr>
      <vt:lpstr>ОБРАЗОВАТЕЛЬНАЯ ОБЛАСТЬ «ХУДОЖЕСТВЕННО-ЭСТЕТИЧЕСКОЕ РАЗВИТИЕ» </vt:lpstr>
      <vt:lpstr>ОБРАЗОВАТЕЛЬНАЯ ОБЛАСТЬ «ФИЗИЧЕСКОЕ РАЗВИТИЕ»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Комплексная оценка динамики развития ребенка раннего возраста и его индивидуальных образовательных достижений</dc:title>
  <dc:creator>Роднулечки</dc:creator>
  <cp:lastModifiedBy>Светлана Коровина</cp:lastModifiedBy>
  <cp:revision>31</cp:revision>
  <dcterms:created xsi:type="dcterms:W3CDTF">2019-04-09T14:08:29Z</dcterms:created>
  <dcterms:modified xsi:type="dcterms:W3CDTF">2024-01-07T19:47:59Z</dcterms:modified>
</cp:coreProperties>
</file>