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70" r:id="rId13"/>
    <p:sldId id="271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32065"/>
            <a:ext cx="5040560" cy="3563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68" y="1700808"/>
            <a:ext cx="9001000" cy="990118"/>
          </a:xfrm>
        </p:spPr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«Учительская династия нашей семьи»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4221088"/>
            <a:ext cx="3923928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Елисеева Даша, 1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</a:p>
          <a:p>
            <a:pPr lvl="0" algn="r"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«Благовещенская СОШ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</a:p>
          <a:p>
            <a:pPr lvl="0" algn="r"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Благовещенка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476672"/>
            <a:ext cx="8748464" cy="1448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200"/>
              </a:spcBef>
              <a:spcAft>
                <a:spcPts val="1490"/>
              </a:spcAft>
            </a:pPr>
            <a:r>
              <a:rPr lang="ru-RU" sz="1600" b="1" dirty="0">
                <a:latin typeface="Times New Roman"/>
                <a:ea typeface="Times New Roman"/>
              </a:rPr>
              <a:t>КОНКУРС ИССЛЕДОВАТЕЛЬСКИХ РАБОТ</a:t>
            </a:r>
            <a:br>
              <a:rPr lang="ru-RU" sz="1600" b="1" dirty="0">
                <a:latin typeface="Times New Roman"/>
                <a:ea typeface="Times New Roman"/>
              </a:rPr>
            </a:br>
            <a:r>
              <a:rPr lang="ru-RU" sz="1600" b="1" dirty="0">
                <a:latin typeface="Times New Roman"/>
                <a:ea typeface="Times New Roman"/>
              </a:rPr>
              <a:t>УЧАСТНИКОВ ВСЕРОССИЙСКОГО ТУРИСТСКО – КРАЕВЕДЧЕСКОГО ДВИЖЕНИЯ</a:t>
            </a:r>
            <a:br>
              <a:rPr lang="ru-RU" sz="1600" b="1" dirty="0">
                <a:latin typeface="Times New Roman"/>
                <a:ea typeface="Times New Roman"/>
              </a:rPr>
            </a:br>
            <a:r>
              <a:rPr lang="ru-RU" sz="1600" b="1" dirty="0">
                <a:latin typeface="Times New Roman"/>
                <a:ea typeface="Times New Roman"/>
              </a:rPr>
              <a:t>«ОТЕЧЕСТВО» «РАСТИМ ПАТРИОТОВ» </a:t>
            </a:r>
            <a:endParaRPr lang="ru-RU" sz="1600" dirty="0">
              <a:latin typeface="Times New Roman"/>
              <a:ea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Номинация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</a:t>
            </a:r>
            <a:r>
              <a:rPr lang="ru-RU" sz="2400" b="1" dirty="0" smtClean="0">
                <a:latin typeface="Times New Roman"/>
                <a:ea typeface="Times New Roman"/>
              </a:rPr>
              <a:t>Учительская династия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  <a:endParaRPr lang="ru-RU" dirty="0">
              <a:effectLst/>
              <a:latin typeface="Calibri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6056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332656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Третья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ветвь учительской династии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81176" y="1700808"/>
            <a:ext cx="4379920" cy="104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Рузаева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Дарья Максимовна</a:t>
            </a: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4" r="19751"/>
          <a:stretch/>
        </p:blipFill>
        <p:spPr bwMode="auto">
          <a:xfrm>
            <a:off x="731520" y="1219200"/>
            <a:ext cx="4361688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81176" y="3212976"/>
            <a:ext cx="3983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студентка филологического факультета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Адыгейского государственного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университета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(республика Адыгея,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Майкоп).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658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924944"/>
            <a:ext cx="8733656" cy="1600200"/>
          </a:xfrm>
        </p:spPr>
        <p:txBody>
          <a:bodyPr/>
          <a:lstStyle/>
          <a:p>
            <a:pPr indent="540385">
              <a:lnSpc>
                <a:spcPct val="100000"/>
              </a:lnSpc>
              <a:spcAft>
                <a:spcPts val="0"/>
              </a:spcAft>
            </a:pPr>
            <a:r>
              <a:rPr lang="ru-RU" sz="3200" b="1" dirty="0">
                <a:effectLst/>
                <a:latin typeface="Times New Roman"/>
                <a:ea typeface="Calibri"/>
              </a:rPr>
              <a:t>Общий стаж учителей нашей семьи </a:t>
            </a:r>
            <a:r>
              <a:rPr lang="ru-RU" sz="3200" b="1" dirty="0" smtClean="0">
                <a:effectLst/>
                <a:latin typeface="Times New Roman"/>
                <a:ea typeface="Calibri"/>
              </a:rPr>
              <a:t/>
            </a:r>
            <a:br>
              <a:rPr lang="ru-RU" sz="3200" b="1" dirty="0" smtClean="0">
                <a:effectLst/>
                <a:latin typeface="Times New Roman"/>
                <a:ea typeface="Calibri"/>
              </a:rPr>
            </a:br>
            <a:r>
              <a:rPr lang="ru-RU" sz="3200" b="1" dirty="0" smtClean="0">
                <a:effectLst/>
                <a:latin typeface="Times New Roman"/>
                <a:ea typeface="Calibri"/>
              </a:rPr>
              <a:t>– </a:t>
            </a:r>
            <a:br>
              <a:rPr lang="ru-RU" sz="3200" b="1" dirty="0" smtClean="0">
                <a:effectLst/>
                <a:latin typeface="Times New Roman"/>
                <a:ea typeface="Calibri"/>
              </a:rPr>
            </a:br>
            <a:r>
              <a:rPr lang="ru-RU" sz="3200" b="1" dirty="0" smtClean="0">
                <a:effectLst/>
                <a:latin typeface="Times New Roman"/>
                <a:ea typeface="Calibri"/>
              </a:rPr>
              <a:t>215 </a:t>
            </a:r>
            <a:r>
              <a:rPr lang="ru-RU" sz="3200" b="1" dirty="0">
                <a:effectLst/>
                <a:latin typeface="Times New Roman"/>
                <a:ea typeface="Calibri"/>
              </a:rPr>
              <a:t>лет</a:t>
            </a:r>
            <a:r>
              <a:rPr lang="ru-RU" sz="3200" b="1" dirty="0" smtClean="0">
                <a:effectLst/>
                <a:latin typeface="Times New Roman"/>
                <a:ea typeface="Calibri"/>
              </a:rPr>
              <a:t>!</a:t>
            </a:r>
            <a:br>
              <a:rPr lang="ru-RU" sz="3200" b="1" dirty="0" smtClean="0">
                <a:effectLst/>
                <a:latin typeface="Times New Roman"/>
                <a:ea typeface="Calibri"/>
              </a:rPr>
            </a:br>
            <a:r>
              <a:rPr lang="ru-RU" sz="3200" b="1" dirty="0" smtClean="0">
                <a:effectLst/>
                <a:latin typeface="Times New Roman"/>
                <a:ea typeface="Calibri"/>
              </a:rPr>
              <a:t> </a:t>
            </a:r>
            <a:br>
              <a:rPr lang="ru-RU" sz="3200" b="1" dirty="0" smtClean="0">
                <a:effectLst/>
                <a:latin typeface="Times New Roman"/>
                <a:ea typeface="Calibri"/>
              </a:rPr>
            </a:br>
            <a:r>
              <a:rPr lang="ru-RU" sz="3200" b="1" dirty="0" smtClean="0">
                <a:effectLst/>
                <a:latin typeface="Times New Roman"/>
                <a:ea typeface="Calibri"/>
              </a:rPr>
              <a:t>Есть </a:t>
            </a:r>
            <a:r>
              <a:rPr lang="ru-RU" sz="3200" b="1" dirty="0">
                <a:effectLst/>
                <a:latin typeface="Times New Roman"/>
                <a:ea typeface="Calibri"/>
              </a:rPr>
              <a:t>чем гордиться молодому поколению! </a:t>
            </a:r>
            <a:r>
              <a:rPr lang="ru-RU" sz="2800" dirty="0">
                <a:effectLst/>
                <a:latin typeface="Times New Roman"/>
                <a:ea typeface="Times New Roman"/>
              </a:rPr>
              <a:t/>
            </a:r>
            <a:br>
              <a:rPr lang="ru-RU" sz="2800" dirty="0">
                <a:effectLst/>
                <a:latin typeface="Times New Roman"/>
                <a:ea typeface="Times New Roman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31413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54726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 algn="ctr">
              <a:lnSpc>
                <a:spcPct val="110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Гипотеза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: </a:t>
            </a:r>
            <a:endParaRPr lang="ru-RU" b="1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0" indent="0" algn="ctr">
              <a:lnSpc>
                <a:spcPct val="110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если </a:t>
            </a:r>
            <a:r>
              <a:rPr lang="ru-RU" sz="2200" dirty="0">
                <a:solidFill>
                  <a:schemeClr val="tx1"/>
                </a:solidFill>
                <a:latin typeface="Times New Roman"/>
                <a:ea typeface="Times New Roman"/>
              </a:rPr>
              <a:t>каждый человек будет знать историю своей семьи, поддерживать семейные традиции, то  все это сделает семьи крепче, дружнее.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5355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08720"/>
            <a:ext cx="7200800" cy="5085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2236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94984" y="2492896"/>
            <a:ext cx="8229600" cy="16002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2694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547260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изучение  педагогичной династии нашей семьи, сохранение её в памяти для потомков.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материалы семейного  архива;</a:t>
            </a:r>
          </a:p>
          <a:p>
            <a:pPr lvl="0"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беседы с членами семьи; </a:t>
            </a:r>
          </a:p>
          <a:p>
            <a:pPr lvl="0"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собрать фотографии  учительской династии;</a:t>
            </a:r>
          </a:p>
          <a:p>
            <a:pPr lvl="0"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статьи  об учительской династии  нашей семьи в районной газете Прогресс - Т, сделать обобщение;</a:t>
            </a:r>
          </a:p>
          <a:p>
            <a:pPr lvl="0"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ознакомиться с наградами и поощрениями членов семьи.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0000"/>
              </a:lnSpc>
              <a:spcAft>
                <a:spcPts val="0"/>
              </a:spcAft>
              <a:buNone/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 algn="ctr">
              <a:lnSpc>
                <a:spcPct val="110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Гипотеза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: </a:t>
            </a:r>
            <a:endParaRPr lang="ru-RU" b="1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0" indent="0" algn="ctr">
              <a:lnSpc>
                <a:spcPct val="110000"/>
              </a:lnSpc>
              <a:spcAft>
                <a:spcPts val="0"/>
              </a:spcAft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если </a:t>
            </a:r>
            <a:r>
              <a:rPr lang="ru-RU" sz="2200" dirty="0">
                <a:solidFill>
                  <a:schemeClr val="tx1"/>
                </a:solidFill>
                <a:latin typeface="Times New Roman"/>
                <a:ea typeface="Times New Roman"/>
              </a:rPr>
              <a:t>каждый человек будет знать историю своей семьи, поддерживать семейные традиции, то  все это сделает семьи крепче, дружнее.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4034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Семья 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1" y="1124744"/>
            <a:ext cx="4707359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 мы рождаемся,  делаем свои первые шаги,  перенимаем опыт родителей, бабушек, дедушек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считаю, что семья – это главное в жизни человека,  и я очень люблю свою семью!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Анастасия\Desktop\ZMK_24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3599751" cy="39770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282784"/>
            <a:ext cx="3646951" cy="2434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263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871792" cy="498004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Первая ветвь учительской династии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004048" y="1268760"/>
            <a:ext cx="4139952" cy="1224135"/>
          </a:xfrm>
        </p:spPr>
        <p:txBody>
          <a:bodyPr>
            <a:normAutofit/>
          </a:bodyPr>
          <a:lstStyle/>
          <a:p>
            <a:r>
              <a:rPr lang="ru-RU" sz="2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Толкачева </a:t>
            </a:r>
          </a:p>
          <a:p>
            <a:r>
              <a:rPr lang="ru-RU" sz="2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Людмила Михайловна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2924944"/>
            <a:ext cx="3168352" cy="203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учитель русского языка и литературы. </a:t>
            </a:r>
          </a:p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Её педагогический стаж составляет 48 лет.</a:t>
            </a:r>
          </a:p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 Сейчас она на заслуженном отдыхе. </a:t>
            </a:r>
            <a:endParaRPr lang="ru-RU" sz="1050" b="1" dirty="0">
              <a:solidFill>
                <a:prstClr val="black">
                  <a:lumMod val="50000"/>
                  <a:lumOff val="50000"/>
                </a:prstClr>
              </a:solidFill>
              <a:latin typeface="Courier New"/>
              <a:ea typeface="Times New Roman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4704"/>
            <a:ext cx="4248472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6608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901880" y="188640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Вторая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ветвь учительской династии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41" y="740444"/>
            <a:ext cx="4149851" cy="2764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5364088" y="1988840"/>
            <a:ext cx="3528392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учитель русского языка и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литературы, педагогический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стаж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48 лет.</a:t>
            </a:r>
          </a:p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sz="1100" b="1" dirty="0">
              <a:solidFill>
                <a:prstClr val="black">
                  <a:lumMod val="50000"/>
                  <a:lumOff val="50000"/>
                </a:prstClr>
              </a:solidFill>
              <a:latin typeface="Courier New"/>
              <a:ea typeface="Times New Roman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645024"/>
            <a:ext cx="576064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664592" y="692474"/>
            <a:ext cx="4572000" cy="11726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2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Шерстюк</a:t>
            </a:r>
            <a:endParaRPr lang="ru-RU" sz="26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2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Нина Гавриловна</a:t>
            </a:r>
            <a:endParaRPr lang="ru-RU" sz="2600" b="1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0044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901880" y="188640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Вторая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ветвь учительской династии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065" y="723284"/>
            <a:ext cx="6168398" cy="3869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2344" y="4438308"/>
            <a:ext cx="4379920" cy="104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Елисеева </a:t>
            </a:r>
          </a:p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Татьяна Ивановна</a:t>
            </a:r>
            <a:endParaRPr lang="ru-RU" sz="2400" b="1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83400" y="4511982"/>
            <a:ext cx="4572000" cy="97257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Елисеев</a:t>
            </a:r>
          </a:p>
          <a:p>
            <a:pPr lvl="0" algn="ctr">
              <a:spcBef>
                <a:spcPct val="20000"/>
              </a:spcBef>
            </a:pPr>
            <a:r>
              <a:rPr lang="ru-RU" sz="2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Николай Алексеевич</a:t>
            </a:r>
            <a:endParaRPr lang="ru-RU" sz="2600" b="1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2344" y="5661248"/>
            <a:ext cx="4483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стаж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  года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92080" y="5615081"/>
            <a:ext cx="35716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 физической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культуры,</a:t>
            </a:r>
            <a:r>
              <a:rPr lang="ru-RU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педагогический стаж 27 лет.</a:t>
            </a:r>
          </a:p>
        </p:txBody>
      </p:sp>
    </p:spTree>
    <p:extLst>
      <p:ext uri="{BB962C8B-B14F-4D97-AF65-F5344CB8AC3E}">
        <p14:creationId xmlns:p14="http://schemas.microsoft.com/office/powerpoint/2010/main" val="212743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4176464" cy="2985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71165"/>
            <a:ext cx="4392488" cy="3067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99592" y="188640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Третья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ветвь учительской династии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2664" y="4023693"/>
            <a:ext cx="437992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Елисеев</a:t>
            </a:r>
          </a:p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Сергей Николаевич</a:t>
            </a:r>
            <a:endParaRPr lang="ru-RU" sz="2400" b="1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27984" y="4066974"/>
            <a:ext cx="437992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Елисеева </a:t>
            </a:r>
          </a:p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Анастасия Васильевна</a:t>
            </a:r>
            <a:endParaRPr lang="ru-RU" sz="2400" b="1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5156503"/>
            <a:ext cx="3888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 физической культуры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lvl="0"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информатики,  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педагогический стаж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18 лет.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331944" y="529500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 и обществознания,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педагогический стаж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12 лет.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4736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332656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Третья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ветвь учительской династии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81176" y="1700808"/>
            <a:ext cx="4379920" cy="104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Лукьянова </a:t>
            </a:r>
          </a:p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Вера Васильевна</a:t>
            </a: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2924944"/>
            <a:ext cx="33843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 физики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информатики,  </a:t>
            </a:r>
          </a:p>
          <a:p>
            <a:pPr lvl="0" algn="ctr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педагогический стаж 5 лет.</a:t>
            </a:r>
            <a:endParaRPr lang="ru-RU" sz="2000" dirty="0"/>
          </a:p>
        </p:txBody>
      </p:sp>
      <p:pic>
        <p:nvPicPr>
          <p:cNvPr id="14" name="Рисунок 13" descr="C:\Users\Анастасия\Downloads\5yeOXfpQ6e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5105688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545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332656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Третья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ветвь учительской династии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81176" y="1700808"/>
            <a:ext cx="437992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Елисеев </a:t>
            </a:r>
          </a:p>
          <a:p>
            <a:pPr lvl="0" algn="ctr">
              <a:lnSpc>
                <a:spcPct val="125000"/>
              </a:lnSpc>
              <a:spcBef>
                <a:spcPct val="20000"/>
              </a:spcBef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Николаевич</a:t>
            </a: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13"/>
          <a:stretch/>
        </p:blipFill>
        <p:spPr bwMode="auto">
          <a:xfrm>
            <a:off x="323528" y="1412776"/>
            <a:ext cx="5112568" cy="395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24128" y="3068960"/>
            <a:ext cx="31683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математики,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информатики,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стаж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2944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67</TotalTime>
  <Words>331</Words>
  <Application>Microsoft Office PowerPoint</Application>
  <PresentationFormat>Экран (4:3)</PresentationFormat>
  <Paragraphs>67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Исполнительная</vt:lpstr>
      <vt:lpstr>«Учительская династия нашей семьи»</vt:lpstr>
      <vt:lpstr>Презентация PowerPoint</vt:lpstr>
      <vt:lpstr>Семья </vt:lpstr>
      <vt:lpstr>Первая ветвь учительской династии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Общий стаж учителей нашей семьи  –  215 лет!   Есть чем гордиться молодому поколению!  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«Моя малая родина»</dc:title>
  <dc:creator>Анастасия</dc:creator>
  <cp:lastModifiedBy>Анастасия</cp:lastModifiedBy>
  <cp:revision>7</cp:revision>
  <dcterms:created xsi:type="dcterms:W3CDTF">2023-11-01T15:26:02Z</dcterms:created>
  <dcterms:modified xsi:type="dcterms:W3CDTF">2023-11-01T16:43:46Z</dcterms:modified>
</cp:coreProperties>
</file>