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1" autoAdjust="0"/>
    <p:restoredTop sz="94660"/>
  </p:normalViewPr>
  <p:slideViewPr>
    <p:cSldViewPr>
      <p:cViewPr varScale="1">
        <p:scale>
          <a:sx n="69" d="100"/>
          <a:sy n="69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6475" y="548680"/>
            <a:ext cx="8062912" cy="36450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 SemiBold" panose="020B0502040204020203" pitchFamily="34" charset="0"/>
              </a:rPr>
              <a:t/>
            </a:r>
            <a:br>
              <a:rPr lang="ru-RU" dirty="0" smtClean="0">
                <a:latin typeface="Bahnschrift SemiBold" panose="020B0502040204020203" pitchFamily="34" charset="0"/>
              </a:rPr>
            </a:br>
            <a:r>
              <a:rPr lang="ru-RU" dirty="0">
                <a:latin typeface="Bahnschrift SemiBold" panose="020B0502040204020203" pitchFamily="34" charset="0"/>
              </a:rPr>
              <a:t/>
            </a:r>
            <a:br>
              <a:rPr lang="ru-RU" dirty="0">
                <a:latin typeface="Bahnschrift SemiBold" panose="020B0502040204020203" pitchFamily="34" charset="0"/>
              </a:rPr>
            </a:br>
            <a:r>
              <a:rPr lang="ru-RU" dirty="0" smtClean="0">
                <a:latin typeface="Bahnschrift SemiBold" panose="020B0502040204020203" pitchFamily="34" charset="0"/>
              </a:rPr>
              <a:t/>
            </a:r>
            <a:br>
              <a:rPr lang="ru-RU" dirty="0" smtClean="0">
                <a:latin typeface="Bahnschrift SemiBold" panose="020B0502040204020203" pitchFamily="34" charset="0"/>
              </a:rPr>
            </a:br>
            <a:r>
              <a:rPr lang="ru-RU" dirty="0">
                <a:latin typeface="Bahnschrift SemiBold" panose="020B0502040204020203" pitchFamily="34" charset="0"/>
              </a:rPr>
              <a:t/>
            </a:r>
            <a:br>
              <a:rPr lang="ru-RU" dirty="0">
                <a:latin typeface="Bahnschrift SemiBold" panose="020B0502040204020203" pitchFamily="34" charset="0"/>
              </a:rPr>
            </a:br>
            <a:r>
              <a:rPr lang="ru-RU" dirty="0" smtClean="0">
                <a:latin typeface="Bahnschrift SemiBold" panose="020B0502040204020203" pitchFamily="34" charset="0"/>
              </a:rPr>
              <a:t>ГАБДУЛЛА ТУКАЙ</a:t>
            </a:r>
            <a:br>
              <a:rPr lang="ru-RU" dirty="0" smtClean="0">
                <a:latin typeface="Bahnschrift SemiBold" panose="020B0502040204020203" pitchFamily="34" charset="0"/>
              </a:rPr>
            </a:br>
            <a:r>
              <a:rPr lang="ru-RU" dirty="0" smtClean="0">
                <a:latin typeface="Bahnschrift SemiBold" panose="020B0502040204020203" pitchFamily="34" charset="0"/>
              </a:rPr>
              <a:t>«РОДНАЯ ДЕРЕВНЯ»</a:t>
            </a:r>
            <a:br>
              <a:rPr lang="ru-RU" dirty="0" smtClean="0">
                <a:latin typeface="Bahnschrift SemiBold" panose="020B0502040204020203" pitchFamily="34" charset="0"/>
              </a:rPr>
            </a:br>
            <a:r>
              <a:rPr lang="ru-RU" dirty="0" smtClean="0">
                <a:latin typeface="Bahnschrift SemiBold" panose="020B0502040204020203" pitchFamily="34" charset="0"/>
              </a:rPr>
              <a:t>(перевод: </a:t>
            </a:r>
            <a:r>
              <a:rPr lang="ru-RU" dirty="0" err="1" smtClean="0">
                <a:latin typeface="Bahnschrift SemiBold" panose="020B0502040204020203" pitchFamily="34" charset="0"/>
              </a:rPr>
              <a:t>В.Тушнова</a:t>
            </a:r>
            <a:r>
              <a:rPr lang="ru-RU" dirty="0" smtClean="0">
                <a:latin typeface="Bahnschrift SemiBold" panose="020B0502040204020203" pitchFamily="34" charset="0"/>
              </a:rPr>
              <a:t>)</a:t>
            </a:r>
            <a:br>
              <a:rPr lang="ru-RU" dirty="0" smtClean="0">
                <a:latin typeface="Bahnschrift SemiBold" panose="020B0502040204020203" pitchFamily="34" charset="0"/>
              </a:rPr>
            </a:br>
            <a:r>
              <a:rPr lang="ru-RU" dirty="0">
                <a:latin typeface="Bahnschrift SemiBold" panose="020B0502040204020203" pitchFamily="34" charset="0"/>
              </a:rPr>
              <a:t/>
            </a:r>
            <a:br>
              <a:rPr lang="ru-RU" dirty="0">
                <a:latin typeface="Bahnschrift SemiBold" panose="020B0502040204020203" pitchFamily="34" charset="0"/>
              </a:rPr>
            </a:br>
            <a:r>
              <a:rPr lang="ru-RU" dirty="0" smtClean="0">
                <a:latin typeface="Bahnschrift SemiBold" panose="020B0502040204020203" pitchFamily="34" charset="0"/>
              </a:rPr>
              <a:t/>
            </a:r>
            <a:br>
              <a:rPr lang="ru-RU" dirty="0" smtClean="0">
                <a:latin typeface="Bahnschrift SemiBold" panose="020B0502040204020203" pitchFamily="34" charset="0"/>
              </a:rPr>
            </a:br>
            <a:endParaRPr lang="ru-RU" dirty="0">
              <a:latin typeface="Bahnschrift SemiBold" panose="020B0502040204020203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" t="24000" b="-32547"/>
          <a:stretch/>
        </p:blipFill>
        <p:spPr bwMode="auto">
          <a:xfrm>
            <a:off x="4170219" y="4221088"/>
            <a:ext cx="4578246" cy="3428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21" y="2564904"/>
            <a:ext cx="3610599" cy="2705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79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46" y="260648"/>
            <a:ext cx="3148559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" t="6369" r="6110" b="8683"/>
          <a:stretch/>
        </p:blipFill>
        <p:spPr bwMode="auto">
          <a:xfrm>
            <a:off x="3779912" y="2808135"/>
            <a:ext cx="4896544" cy="3851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70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81642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164" y="3623597"/>
            <a:ext cx="4327143" cy="276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90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280920" cy="6243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310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4392487" cy="5763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80728"/>
            <a:ext cx="3960440" cy="5680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16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5" y="237812"/>
            <a:ext cx="8533316" cy="635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14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97" y="260648"/>
            <a:ext cx="8227681" cy="6314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4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9" y="330397"/>
            <a:ext cx="8593391" cy="619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93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Валентина\Desktop\2cde234840b7c42ec1b66e3f0db99d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8078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6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Валентина\Desktop\DSC08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77" y="332655"/>
            <a:ext cx="8380387" cy="631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64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352929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01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307288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017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4" t="5918" r="13944" b="5399"/>
          <a:stretch/>
        </p:blipFill>
        <p:spPr bwMode="auto">
          <a:xfrm rot="21208267">
            <a:off x="580459" y="988210"/>
            <a:ext cx="434306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5" descr="https://islam.ru/sites/default/files/img/2017/nauka/7kak-lechitsya-koranom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4" t="11285" r="5155" b="8900"/>
          <a:stretch/>
        </p:blipFill>
        <p:spPr bwMode="auto">
          <a:xfrm rot="1457750">
            <a:off x="4974958" y="2090389"/>
            <a:ext cx="3669870" cy="275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00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88640"/>
            <a:ext cx="831869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82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001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77</TotalTime>
  <Words>0</Words>
  <Application>Microsoft Office PowerPoint</Application>
  <PresentationFormat>Экран (4:3)</PresentationFormat>
  <Paragraphs>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    ГАБДУЛЛА ТУКАЙ «РОДНАЯ ДЕРЕВНЯ» (перевод: В.Тушнова)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ГАБДУЛЛА ТУКАЙ «РОДНАЯ ДЕРЕВНЯ» (перевод: В.Тушнова)   </dc:title>
  <dc:creator>Валентина</dc:creator>
  <cp:lastModifiedBy>Валентина</cp:lastModifiedBy>
  <cp:revision>9</cp:revision>
  <dcterms:created xsi:type="dcterms:W3CDTF">2022-04-13T20:11:01Z</dcterms:created>
  <dcterms:modified xsi:type="dcterms:W3CDTF">2022-04-21T20:02:14Z</dcterms:modified>
</cp:coreProperties>
</file>