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4" r:id="rId9"/>
    <p:sldId id="267" r:id="rId10"/>
    <p:sldId id="268" r:id="rId11"/>
    <p:sldId id="269" r:id="rId12"/>
    <p:sldId id="270" r:id="rId13"/>
    <p:sldId id="265" r:id="rId14"/>
    <p:sldId id="262" r:id="rId15"/>
    <p:sldId id="26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33A3F-1D0A-4A59-83F5-1A4EC33026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CA73485-7513-42E6-B87C-BDBB7073E6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41F2D5-6CF7-4666-B6F8-2984C838B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86E7-6C11-45F4-A170-45BC3B236BE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CA8A22-1DF3-4213-A616-544A70D19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5D9720-314A-4C1C-B7F0-E437CF7E7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8924-15E6-48F5-9407-BA101C5C7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636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4DB664-15C8-4ACC-AF64-2B37D03D7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52E88B3-B5C1-43C9-89B8-944D8282AD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00998B-9A31-4EFC-8934-3B30D8864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86E7-6C11-45F4-A170-45BC3B236BE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AA0DF8-FE12-4C9B-A2FD-281596E8A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887401-97A4-4F11-AD83-333A32301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8924-15E6-48F5-9407-BA101C5C7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913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F9DA5D1-4002-49BF-86CF-A9CFD3CF40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4F1C8DB-DEB7-434D-9169-2A7F02E08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F29E16-F88C-4886-A925-1D09A9553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86E7-6C11-45F4-A170-45BC3B236BE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DAD2E1-5014-4748-A749-04554B392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5BDE00-693B-43C0-9FCE-0ED107C0F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8924-15E6-48F5-9407-BA101C5C7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420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32916C-11BD-4F59-93A0-7DA6CEE7B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7C3C5E-D49D-4DAB-96E9-333BFDA523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08C0A6-F39E-4248-8626-20B2835F4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86E7-6C11-45F4-A170-45BC3B236BE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107308-B144-47BA-AC80-5504EFE6C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A7DB3D-DFA9-4678-8437-52B49A25D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8924-15E6-48F5-9407-BA101C5C7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136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DFB794-89C3-4B9C-A622-23C0C603E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4B3F07-FDF4-4429-84C0-C4C6746D44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FF7FBA-411A-419F-848E-02C204A4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86E7-6C11-45F4-A170-45BC3B236BE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0C7890-582D-4766-8DC0-E02F8E4D7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5D8CDD-7088-4039-A86B-E1E8ACFB6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8924-15E6-48F5-9407-BA101C5C7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404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30622A-BD60-4C91-B977-52B5019F0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94E9E0-F128-4403-BFE3-2ADDC26BE3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ADA9DC-1836-47E3-B360-A1F00E97BF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FB804C-03DF-4254-8BFF-CB6B81830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86E7-6C11-45F4-A170-45BC3B236BE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8EB286-B3F4-4206-8D11-C90B6B2E0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5BC2AD6-D6DE-4E0E-9D8D-4EC2F3996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8924-15E6-48F5-9407-BA101C5C7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81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0CA989-BB31-4A65-B1D9-718314772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B9CFFC-686D-43CC-AB02-17C1DC6ED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C584094-8D1A-4058-98BE-CD4BCD2D20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A2F9E7C-B58E-45A7-9054-3E5FED3C9A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9722465-B12D-48B0-B854-F3E239FDC2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A0F1F02-5902-43B0-9A71-71E4CFAD0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86E7-6C11-45F4-A170-45BC3B236BE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F1E015F-ECB2-4C55-B236-CFCF108F8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35A3B5B-0CE8-4DCF-A7E0-F5D3BBB6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8924-15E6-48F5-9407-BA101C5C7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338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987153-4BF4-476B-8667-50FE34BFA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2FAAF73-35B0-4D56-993F-28E8A314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86E7-6C11-45F4-A170-45BC3B236BE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D323C3C-691E-496F-9C3C-6FE019FD3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AE3052F-B955-4548-A8AF-797A9A536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8924-15E6-48F5-9407-BA101C5C7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418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196710A-3D5F-4F13-BC22-524FDCEF1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86E7-6C11-45F4-A170-45BC3B236BE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E92EDF6-DAD5-4E66-91BD-4C311C7C0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D41807-6AF1-43E0-A693-B01CB03E3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8924-15E6-48F5-9407-BA101C5C7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035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A5E83F-B6BE-46B4-9440-11803679D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1AD172-458A-4E50-AC2D-44CBF3FEEB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0120FD1-3F86-4710-85D4-54F4F204A3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54CC65E-6979-4DBC-A531-7D0BFF3EC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86E7-6C11-45F4-A170-45BC3B236BE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73D159-2CAF-4494-AD87-A943B7294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BF7E870-8B8E-4CCB-AE7E-63DF1F64C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8924-15E6-48F5-9407-BA101C5C7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635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1C171B-B6E1-46CF-81EC-583207852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36078BA-5666-491B-B42C-E7C9045FD9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0E7516-661C-44CA-AE9E-0ADBFED3A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A1CF32D-EDBB-407D-82E9-27BB95DAF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86E7-6C11-45F4-A170-45BC3B236BE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68A6AF2-8932-4DA4-99DD-8C2EBD337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A64A2A-90BF-4756-A4A9-7952D2889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78924-15E6-48F5-9407-BA101C5C7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539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C86C33-C7A1-4032-BB07-18DF41939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F4B62A-13E9-48D6-8173-95C3A2458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B790D4-A17D-4B38-8A75-5E49A9EDA7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A686E7-6C11-45F4-A170-45BC3B236BE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2966A7-F9E1-4176-8419-34B2BA1C0A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FC24E4-403C-4710-BA06-E161653576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78924-15E6-48F5-9407-BA101C5C7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134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razgovor-cdn.edsoo.ru/media/ie/abc-59-3/index.html?back_url=/topic/77/grade/57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razgovor-cdn.edsoo.ru/media/ie/abc-59-2/index.html?back_url=/topic/77/grade/57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razgovor-cdn.edsoo.ru/media/ie/abc-59-1/index.html?back_url=/topic/77/grade/57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konkurs-klass.ru/" TargetMode="External"/><Relationship Id="rId2" Type="http://schemas.openxmlformats.org/officeDocument/2006/relationships/hyperlink" Target="https://vsekonkursy.ru/literaturnyj-konkurs-spasite-pushkinskij-yazyk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lovo.vdnh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razgovor.edsoo.ru/video/3663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razgovor.edsoo.ru/video/3662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8D1717-1A2C-461B-92A9-CE4D674CCB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253F435-99FA-4765-961C-83603162EB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4D9F46-33E5-49CD-B45C-52D078EAE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78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FB3B34-86D3-47E8-A2CB-0829451D9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Интерактивное </a:t>
            </a:r>
            <a:r>
              <a:rPr lang="ru-RU" b="1" dirty="0">
                <a:hlinkClick r:id="rId2"/>
              </a:rPr>
              <a:t>задание</a:t>
            </a:r>
            <a:r>
              <a:rPr lang="ru-RU" b="1" dirty="0"/>
              <a:t> «Верю – не верю»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22BA3A1-A1E7-409F-91D8-01F916BF95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44217" y="1420763"/>
            <a:ext cx="9207207" cy="507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116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F74DDF-1883-4326-A1AE-C41579A99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Интерактивное </a:t>
            </a:r>
            <a:r>
              <a:rPr lang="ru-RU" b="1" dirty="0">
                <a:hlinkClick r:id="rId2"/>
              </a:rPr>
              <a:t>задание</a:t>
            </a:r>
            <a:r>
              <a:rPr lang="ru-RU" b="1" dirty="0"/>
              <a:t> </a:t>
            </a:r>
            <a:br>
              <a:rPr lang="ru-RU" b="1" dirty="0"/>
            </a:br>
            <a:r>
              <a:rPr lang="ru-RU" b="1" dirty="0"/>
              <a:t>«Набор текста в типографии»</a:t>
            </a: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43A35D-19EF-4C14-AA8C-72BF1DF70A0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603" y="1812373"/>
            <a:ext cx="8432484" cy="497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128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1D587E-88D8-45EC-8E2B-28960A479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555" y="0"/>
            <a:ext cx="10515600" cy="1325563"/>
          </a:xfrm>
        </p:spPr>
        <p:txBody>
          <a:bodyPr>
            <a:norm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Задание</a:t>
            </a:r>
            <a:r>
              <a:rPr lang="ru-RU" b="1" dirty="0"/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CCFA07-3199-4640-B536-7F3CC18C4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911" y="1046922"/>
            <a:ext cx="11182889" cy="513004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Составьте кластер «Создатели книг». </a:t>
            </a:r>
          </a:p>
          <a:p>
            <a:pPr marL="0" indent="0">
              <a:buNone/>
            </a:pPr>
            <a:r>
              <a:rPr lang="ru-RU" dirty="0"/>
              <a:t>Выберите из списка профессии, без которых связь между писателем и читателем была бы разорвана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E2CE53B-DE59-48BA-AFC6-FF5EB0AFCC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35" b="13826"/>
          <a:stretch/>
        </p:blipFill>
        <p:spPr bwMode="auto">
          <a:xfrm>
            <a:off x="3156558" y="2597426"/>
            <a:ext cx="8250690" cy="4313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364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7A99E9-ED15-49D5-9FB2-38ABA45C4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2EEDDC9-3199-48A1-BB14-3B9CE39A8C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10" y="0"/>
            <a:ext cx="12192001" cy="6858000"/>
          </a:xfrm>
        </p:spPr>
      </p:pic>
    </p:spTree>
    <p:extLst>
      <p:ext uri="{BB962C8B-B14F-4D97-AF65-F5344CB8AC3E}">
        <p14:creationId xmlns:p14="http://schemas.microsoft.com/office/powerpoint/2010/main" val="3485899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69DCCA-5649-4199-AC08-832494158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2EFF23B-3F9D-4F60-8D5D-08987E93D2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5844779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3C8D51-73E5-410C-B18B-F1642C67D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508ED0-C564-4A36-B08B-EAC2F44EB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b="1" dirty="0"/>
              <a:t>Литературный конкурс «Спасите пушкинский язык!» </a:t>
            </a:r>
            <a:r>
              <a:rPr lang="ru-RU" sz="3600" dirty="0">
                <a:hlinkClick r:id="rId2"/>
              </a:rPr>
              <a:t>https://vsekonkursy.ru/literaturnyj-konkurs-spasite-pushkinskij-yazyk.html</a:t>
            </a:r>
            <a:r>
              <a:rPr lang="ru-RU" sz="3600" dirty="0"/>
              <a:t>  </a:t>
            </a:r>
          </a:p>
          <a:p>
            <a:pPr marL="0" indent="0">
              <a:buNone/>
            </a:pPr>
            <a:r>
              <a:rPr lang="ru-RU" sz="3600" b="1" dirty="0"/>
              <a:t>Литературный конкурс «Класс!» </a:t>
            </a:r>
            <a:endParaRPr lang="ru-RU" sz="3600" dirty="0"/>
          </a:p>
          <a:p>
            <a:pPr marL="0" indent="0">
              <a:buNone/>
            </a:pPr>
            <a:r>
              <a:rPr lang="en-US" sz="3600" dirty="0">
                <a:hlinkClick r:id="rId3"/>
              </a:rPr>
              <a:t>https://konkurs-klass.ru/</a:t>
            </a:r>
            <a:r>
              <a:rPr lang="ru-RU" sz="3600" dirty="0"/>
              <a:t> </a:t>
            </a:r>
            <a:r>
              <a:rPr lang="en-US" sz="3600" dirty="0"/>
              <a:t> </a:t>
            </a:r>
            <a:endParaRPr lang="ru-RU" sz="3600" dirty="0"/>
          </a:p>
          <a:p>
            <a:endParaRPr lang="ru-RU" dirty="0"/>
          </a:p>
          <a:p>
            <a:pPr marL="0" indent="0">
              <a:buNone/>
            </a:pPr>
            <a:r>
              <a:rPr lang="ru-RU" sz="3600" b="1" dirty="0"/>
              <a:t>Посещение (в том числе и виртуально) павильона № 58 «Центр славянской письменности „Слово“»: </a:t>
            </a:r>
            <a:r>
              <a:rPr lang="ru-RU" sz="3900" dirty="0">
                <a:hlinkClick r:id="rId4"/>
              </a:rPr>
              <a:t>https://slovo.vdnh.ru/</a:t>
            </a:r>
            <a:r>
              <a:rPr lang="ru-RU" sz="3900" dirty="0"/>
              <a:t>  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25448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6F3BC5-4AFB-4B47-88CC-3CE50407D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57D3B46-B71B-46FC-BA95-2AC517B8CB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1079" cy="6868732"/>
          </a:xfrm>
        </p:spPr>
      </p:pic>
    </p:spTree>
    <p:extLst>
      <p:ext uri="{BB962C8B-B14F-4D97-AF65-F5344CB8AC3E}">
        <p14:creationId xmlns:p14="http://schemas.microsoft.com/office/powerpoint/2010/main" val="520884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B8E49C-24DA-4671-89A4-1F1DD6ECE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E722CEB-DF47-4548-8ADF-C54D8D21B5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78233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38BC16-66D8-47DE-B786-6EDC2E009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5EA470B-0EFA-4896-A22D-D417A5AF9B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48830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7CC635-2B61-450E-AC45-50FD5B696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73339A9-6EF6-4733-85F2-0887602D01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42"/>
            <a:ext cx="12127212" cy="6821557"/>
          </a:xfrm>
        </p:spPr>
      </p:pic>
    </p:spTree>
    <p:extLst>
      <p:ext uri="{BB962C8B-B14F-4D97-AF65-F5344CB8AC3E}">
        <p14:creationId xmlns:p14="http://schemas.microsoft.com/office/powerpoint/2010/main" val="960042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E6021B-66C0-4A06-9F05-672158526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b="1" dirty="0"/>
              <a:t>Буква "Ъ"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ACFC9D72-0230-48E9-A3C5-3CBF9AEC9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8017" y="1825625"/>
            <a:ext cx="10515600" cy="466725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https://razgovor.edsoo.ru/video/3663/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9DE1792-77B6-4F07-AE00-F43906EA1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725" y="1510748"/>
            <a:ext cx="9734550" cy="407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525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67707A-4B55-498D-B91C-040BBFCB2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C9632E-37AA-466D-A950-6C48F80FE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/>
              <a:t>Ребята, предположите, будет ли в дальнейшем меняться наша азбука? Каковы могут быть причины её изменения? </a:t>
            </a:r>
          </a:p>
        </p:txBody>
      </p:sp>
    </p:spTree>
    <p:extLst>
      <p:ext uri="{BB962C8B-B14F-4D97-AF65-F5344CB8AC3E}">
        <p14:creationId xmlns:p14="http://schemas.microsoft.com/office/powerpoint/2010/main" val="4017197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92AAA5-1B1E-4E2D-ADC6-B8AB3A3C2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83C5C67-556E-4768-88C0-1C0908F91E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27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2591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6E382D-5C6D-4B41-A6E1-4CDE9BE95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Видео</a:t>
            </a:r>
            <a:br>
              <a:rPr lang="ru-RU" b="1" dirty="0"/>
            </a:br>
            <a:r>
              <a:rPr lang="ru-RU" sz="6700" b="1" dirty="0"/>
              <a:t>Иван Фёдоров</a:t>
            </a:r>
            <a:endParaRPr lang="ru-RU" b="1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8D6973F-349C-4B2D-8036-8BD79C9E5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https://razgovor.edsoo.ru/video/3662/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E798C1-B2B6-4131-B528-125125130A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243" y="1840672"/>
            <a:ext cx="8050282" cy="414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9237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</TotalTime>
  <Words>133</Words>
  <Application>Microsoft Office PowerPoint</Application>
  <PresentationFormat>Широкоэкранный</PresentationFormat>
  <Paragraphs>32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Буква "Ъ"</vt:lpstr>
      <vt:lpstr>Презентация PowerPoint</vt:lpstr>
      <vt:lpstr>Презентация PowerPoint</vt:lpstr>
      <vt:lpstr>Видео Иван Фёдоров</vt:lpstr>
      <vt:lpstr>Интерактивное задание «Верю – не верю»</vt:lpstr>
      <vt:lpstr>Интерактивное задание  «Набор текста в типографии»</vt:lpstr>
      <vt:lpstr>Задание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14</cp:revision>
  <dcterms:created xsi:type="dcterms:W3CDTF">2024-01-06T17:29:51Z</dcterms:created>
  <dcterms:modified xsi:type="dcterms:W3CDTF">2024-01-07T19:29:34Z</dcterms:modified>
</cp:coreProperties>
</file>