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64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352928" cy="154076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</a:t>
            </a:r>
            <a:r>
              <a:rPr lang="ru-RU" sz="36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качества педагога как основа эффективного общения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869160"/>
            <a:ext cx="5248672" cy="14732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99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0465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Коммуникативная культура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3" cy="4392488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Коммуникативная культура педагога является одним из важнейших компонентов профессионально-педагогической культуры. Необходимость ее формирования обусловлена тем, что учитель постоянно включен в процесс общения, предусматривающий разнообразные и многоплановые отношения с теми, кто становится партнером по контакту: с учениками, их родителями, коллегами. Эти отношения возникают и развиваются в процессе совместной деятельности, важнейшим условием осуществления которой является общение. Позволяющий наиболее эффективно организовать процесс обучения и воспитания.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159765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25272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Составляющие коммуникативной </a:t>
            </a:r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культуры:</a:t>
            </a:r>
            <a:endParaRPr lang="ru-RU" sz="32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4036" y="5116507"/>
            <a:ext cx="1370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Умения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23528" y="2276872"/>
            <a:ext cx="2592288" cy="244827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137" y="2964133"/>
            <a:ext cx="26035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60540"/>
            <a:ext cx="26035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706003" y="3931248"/>
            <a:ext cx="1514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5617" y="3309935"/>
            <a:ext cx="2276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Способности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 rot="2644910">
            <a:off x="2990800" y="960095"/>
            <a:ext cx="432048" cy="1512168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47111" y="1162672"/>
            <a:ext cx="432048" cy="1656184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9229616">
            <a:off x="6005574" y="965672"/>
            <a:ext cx="389391" cy="1584176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коммуникативным качествам личности, которые составляют основу педагогического общения, относятся: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44824"/>
            <a:ext cx="8028880" cy="428133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Характеристика речи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Четкая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дикция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Выразительность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Личностные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особенности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Общительность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Открытость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слушать и чувствовать людей</a:t>
            </a:r>
          </a:p>
        </p:txBody>
      </p:sp>
    </p:spTree>
    <p:extLst>
      <p:ext uri="{BB962C8B-B14F-4D97-AF65-F5344CB8AC3E}">
        <p14:creationId xmlns:p14="http://schemas.microsoft.com/office/powerpoint/2010/main" val="308235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052736"/>
            <a:ext cx="7242048" cy="1143000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Основу коммуникативной культуры педагога составляет общительность. Общительность </a:t>
            </a:r>
            <a:r>
              <a:rPr lang="ru-RU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свойство </a:t>
            </a: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личности включает в </a:t>
            </a:r>
            <a:r>
              <a:rPr lang="ru-RU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себя такие </a:t>
            </a:r>
            <a:r>
              <a:rPr lang="ru-RU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составляющие, как: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251520" y="2204864"/>
            <a:ext cx="3520440" cy="387789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Коммуникабельность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Социальное родство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Альтруистические тенденции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2348880"/>
            <a:ext cx="3520440" cy="37772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10977"/>
            <a:ext cx="4104456" cy="4035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88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 педагога:</a:t>
            </a:r>
            <a:endParaRPr lang="ru-RU" sz="28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4" cy="453650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устанавливать эмоциональный контакт, завоевывать инициативу в общении;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управлять своими эмоциями;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аблюдательность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переключаемость внимания;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оциальная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перцепция, т.е. понимание психологического состояния ученика по внешним признакам;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"подавать себя" в общении с учащимися;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ечевые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(вербальные) и неречевые (невербальные) умения коммуникации и др. В своей совокупности такие умения составляют технику педагогического общения или характеризуют технологическую сторону коммуникативной культуры педагога.</a:t>
            </a:r>
          </a:p>
        </p:txBody>
      </p:sp>
    </p:spTree>
    <p:extLst>
      <p:ext uri="{BB962C8B-B14F-4D97-AF65-F5344CB8AC3E}">
        <p14:creationId xmlns:p14="http://schemas.microsoft.com/office/powerpoint/2010/main" val="106629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Существует 4 группы коммуникативного умения:</a:t>
            </a:r>
            <a:endParaRPr lang="ru-RU" sz="3200" b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268760"/>
            <a:ext cx="4104456" cy="5445224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умения быстро и правильно ориентироваться в условиях внешней ситуации общения;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правильно планировать свою речь, т.е. содержание акта общения;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находить адекватные средства для передачи этого содержания (верный тон, нужные слова и т.д.);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Умения обеспечивать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обратную связь.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639341"/>
            <a:ext cx="3520440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3744416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990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способности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способности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общению 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детьми, умение найти правильный подход к учащимся, установить с ними целесообразные, с педагогической точки зрения, взаимоотношения, наличие педагогического такта.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589" y="1628800"/>
            <a:ext cx="3744416" cy="4585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5945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8784976" cy="468052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можно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заметить, важность и актуальность этих способностей трудно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переоценить. От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уровня развития этих способностей зависит успешность работы педагога и учащегося, легкость установления контактов преподавателя с учеником  и другими преподавателями, а также функцию эмоционального заряжения, возбуждения интереса, побуждение к совместной деятельности. Сегодня гуманизация и демократизация заявлены как основные принципы реформы системы образования, а само образования образование рассматривается как средство безопасности   комфортного существования личности в современном мире, как способ саморазвитие  личности. Отсюда – ключевая роль развитых коммуникативных и  организаторских  способностей в профессионально общение, в профессиональной деятельности педагога.</a:t>
            </a:r>
          </a:p>
        </p:txBody>
      </p:sp>
    </p:spTree>
    <p:extLst>
      <p:ext uri="{BB962C8B-B14F-4D97-AF65-F5344CB8AC3E}">
        <p14:creationId xmlns:p14="http://schemas.microsoft.com/office/powerpoint/2010/main" val="12847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</TotalTime>
  <Words>401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Коммуникативные качества педагога как основа эффективного общения</vt:lpstr>
      <vt:lpstr>Коммуникативная культура</vt:lpstr>
      <vt:lpstr>Составляющие коммуникативной культуры:</vt:lpstr>
      <vt:lpstr>К коммуникативным качествам личности, которые составляют основу педагогического общения, относятся:</vt:lpstr>
      <vt:lpstr>Основу коммуникативной культуры педагога составляет общительность. Общительность как свойство личности включает в себя такие составляющие, как:</vt:lpstr>
      <vt:lpstr>Коммуникативные умения педагога:</vt:lpstr>
      <vt:lpstr>Существует 4 группы коммуникативного умения:</vt:lpstr>
      <vt:lpstr>Коммуникативные способности</vt:lpstr>
      <vt:lpstr>Вывод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Коммуникативные качества педагога как основа эффективного общения</dc:title>
  <dc:creator>Александр</dc:creator>
  <cp:lastModifiedBy>Альбина</cp:lastModifiedBy>
  <cp:revision>12</cp:revision>
  <dcterms:created xsi:type="dcterms:W3CDTF">2018-03-23T11:21:55Z</dcterms:created>
  <dcterms:modified xsi:type="dcterms:W3CDTF">2024-01-07T19:34:24Z</dcterms:modified>
</cp:coreProperties>
</file>