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1"/>
  </p:notesMasterIdLst>
  <p:handoutMasterIdLst>
    <p:handoutMasterId r:id="rId22"/>
  </p:handoutMasterIdLst>
  <p:sldIdLst>
    <p:sldId id="256" r:id="rId2"/>
    <p:sldId id="276" r:id="rId3"/>
    <p:sldId id="258" r:id="rId4"/>
    <p:sldId id="273" r:id="rId5"/>
    <p:sldId id="274" r:id="rId6"/>
    <p:sldId id="272" r:id="rId7"/>
    <p:sldId id="260" r:id="rId8"/>
    <p:sldId id="275" r:id="rId9"/>
    <p:sldId id="269" r:id="rId10"/>
    <p:sldId id="270" r:id="rId11"/>
    <p:sldId id="263" r:id="rId12"/>
    <p:sldId id="264" r:id="rId13"/>
    <p:sldId id="265" r:id="rId14"/>
    <p:sldId id="277" r:id="rId15"/>
    <p:sldId id="266" r:id="rId16"/>
    <p:sldId id="278" r:id="rId17"/>
    <p:sldId id="271" r:id="rId18"/>
    <p:sldId id="279" r:id="rId19"/>
    <p:sldId id="268" r:id="rId20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8" autoAdjust="0"/>
    <p:restoredTop sz="94660"/>
  </p:normalViewPr>
  <p:slideViewPr>
    <p:cSldViewPr>
      <p:cViewPr varScale="1">
        <p:scale>
          <a:sx n="78" d="100"/>
          <a:sy n="78" d="100"/>
        </p:scale>
        <p:origin x="854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zada Umarova" userId="fc46599fc46cee04" providerId="LiveId" clId="{E4C2990C-2ED7-41D1-B7F0-B3DA1502CAFD}"/>
    <pc:docChg chg="addSld delSld modSld">
      <pc:chgData name="Aizada Umarova" userId="fc46599fc46cee04" providerId="LiveId" clId="{E4C2990C-2ED7-41D1-B7F0-B3DA1502CAFD}" dt="2023-10-24T06:43:38.178" v="128" actId="2696"/>
      <pc:docMkLst>
        <pc:docMk/>
      </pc:docMkLst>
      <pc:sldChg chg="del">
        <pc:chgData name="Aizada Umarova" userId="fc46599fc46cee04" providerId="LiveId" clId="{E4C2990C-2ED7-41D1-B7F0-B3DA1502CAFD}" dt="2023-10-24T06:43:38.178" v="128" actId="2696"/>
        <pc:sldMkLst>
          <pc:docMk/>
          <pc:sldMk cId="0" sldId="257"/>
        </pc:sldMkLst>
      </pc:sldChg>
      <pc:sldChg chg="del">
        <pc:chgData name="Aizada Umarova" userId="fc46599fc46cee04" providerId="LiveId" clId="{E4C2990C-2ED7-41D1-B7F0-B3DA1502CAFD}" dt="2023-10-24T06:43:36.208" v="127" actId="2696"/>
        <pc:sldMkLst>
          <pc:docMk/>
          <pc:sldMk cId="0" sldId="259"/>
        </pc:sldMkLst>
      </pc:sldChg>
      <pc:sldChg chg="addSp delSp modSp new mod">
        <pc:chgData name="Aizada Umarova" userId="fc46599fc46cee04" providerId="LiveId" clId="{E4C2990C-2ED7-41D1-B7F0-B3DA1502CAFD}" dt="2023-10-24T06:40:56.374" v="126" actId="1076"/>
        <pc:sldMkLst>
          <pc:docMk/>
          <pc:sldMk cId="1751774451" sldId="272"/>
        </pc:sldMkLst>
        <pc:spChg chg="add mod">
          <ac:chgData name="Aizada Umarova" userId="fc46599fc46cee04" providerId="LiveId" clId="{E4C2990C-2ED7-41D1-B7F0-B3DA1502CAFD}" dt="2023-10-24T06:38:50.076" v="43" actId="1076"/>
          <ac:spMkLst>
            <pc:docMk/>
            <pc:sldMk cId="1751774451" sldId="272"/>
            <ac:spMk id="2" creationId="{49F79012-3659-6A32-F4C0-4DF66F7BA4F3}"/>
          </ac:spMkLst>
        </pc:spChg>
        <pc:spChg chg="add mod">
          <ac:chgData name="Aizada Umarova" userId="fc46599fc46cee04" providerId="LiveId" clId="{E4C2990C-2ED7-41D1-B7F0-B3DA1502CAFD}" dt="2023-10-24T06:39:52.660" v="94" actId="1076"/>
          <ac:spMkLst>
            <pc:docMk/>
            <pc:sldMk cId="1751774451" sldId="272"/>
            <ac:spMk id="3" creationId="{101C1089-CE9A-BA56-709A-0A41E595D5A9}"/>
          </ac:spMkLst>
        </pc:spChg>
        <pc:spChg chg="add mod">
          <ac:chgData name="Aizada Umarova" userId="fc46599fc46cee04" providerId="LiveId" clId="{E4C2990C-2ED7-41D1-B7F0-B3DA1502CAFD}" dt="2023-10-24T06:40:56.374" v="126" actId="1076"/>
          <ac:spMkLst>
            <pc:docMk/>
            <pc:sldMk cId="1751774451" sldId="272"/>
            <ac:spMk id="4" creationId="{E9E9B7C9-3CC8-7ECF-DC11-A69A1876E75B}"/>
          </ac:spMkLst>
        </pc:spChg>
        <pc:picChg chg="add mod">
          <ac:chgData name="Aizada Umarova" userId="fc46599fc46cee04" providerId="LiveId" clId="{E4C2990C-2ED7-41D1-B7F0-B3DA1502CAFD}" dt="2023-10-24T06:40:18.814" v="97" actId="14100"/>
          <ac:picMkLst>
            <pc:docMk/>
            <pc:sldMk cId="1751774451" sldId="272"/>
            <ac:picMk id="1026" creationId="{384EC185-4527-240B-F368-F0574C3A7754}"/>
          </ac:picMkLst>
        </pc:picChg>
        <pc:picChg chg="add mod">
          <ac:chgData name="Aizada Umarova" userId="fc46599fc46cee04" providerId="LiveId" clId="{E4C2990C-2ED7-41D1-B7F0-B3DA1502CAFD}" dt="2023-10-24T06:37:58.004" v="13" actId="1076"/>
          <ac:picMkLst>
            <pc:docMk/>
            <pc:sldMk cId="1751774451" sldId="272"/>
            <ac:picMk id="1028" creationId="{54EAE546-9EAE-2318-2809-5E89E54EE249}"/>
          </ac:picMkLst>
        </pc:picChg>
        <pc:picChg chg="add del mod">
          <ac:chgData name="Aizada Umarova" userId="fc46599fc46cee04" providerId="LiveId" clId="{E4C2990C-2ED7-41D1-B7F0-B3DA1502CAFD}" dt="2023-10-24T06:39:00.230" v="49"/>
          <ac:picMkLst>
            <pc:docMk/>
            <pc:sldMk cId="1751774451" sldId="272"/>
            <ac:picMk id="1030" creationId="{CBF41B54-F5D7-5727-27DE-70658A7D04E6}"/>
          </ac:picMkLst>
        </pc:picChg>
        <pc:picChg chg="add mod">
          <ac:chgData name="Aizada Umarova" userId="fc46599fc46cee04" providerId="LiveId" clId="{E4C2990C-2ED7-41D1-B7F0-B3DA1502CAFD}" dt="2023-10-24T06:39:18.430" v="57" actId="1076"/>
          <ac:picMkLst>
            <pc:docMk/>
            <pc:sldMk cId="1751774451" sldId="272"/>
            <ac:picMk id="1032" creationId="{E6AC9A89-98CC-AE38-6325-AAAF11FC3DC8}"/>
          </ac:picMkLst>
        </pc:picChg>
        <pc:picChg chg="add del mod">
          <ac:chgData name="Aizada Umarova" userId="fc46599fc46cee04" providerId="LiveId" clId="{E4C2990C-2ED7-41D1-B7F0-B3DA1502CAFD}" dt="2023-10-24T06:40:19.152" v="98"/>
          <ac:picMkLst>
            <pc:docMk/>
            <pc:sldMk cId="1751774451" sldId="272"/>
            <ac:picMk id="1034" creationId="{285B0046-4DB9-31E6-9056-4A090336C146}"/>
          </ac:picMkLst>
        </pc:picChg>
        <pc:picChg chg="add mod">
          <ac:chgData name="Aizada Umarova" userId="fc46599fc46cee04" providerId="LiveId" clId="{E4C2990C-2ED7-41D1-B7F0-B3DA1502CAFD}" dt="2023-10-24T06:40:30.513" v="103" actId="1076"/>
          <ac:picMkLst>
            <pc:docMk/>
            <pc:sldMk cId="1751774451" sldId="272"/>
            <ac:picMk id="1036" creationId="{8C8892CC-0171-5C68-04B2-7B87FFEFB26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Arial Unicode MS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algn="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Arial Unicode MS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="b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Arial Unicode MS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="b" anchorCtr="0" compatLnSpc="0"/>
          <a:lstStyle/>
          <a:p>
            <a:pPr marL="0" marR="0" lvl="0" indent="0" algn="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1AADD2E9-C295-4329-9C26-E1FDD3CA4A55}" type="slidenum">
              <a:t>‹#›</a:t>
            </a:fld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Arial Unicode M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5211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79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hangingPunct="0">
              <a:buNone/>
              <a:tabLst/>
              <a:defRPr lang="ru-RU" sz="1400" kern="1200">
                <a:latin typeface="Times New Roman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hangingPunct="0">
              <a:buNone/>
              <a:tabLst/>
              <a:defRPr lang="ru-RU" sz="1400" kern="1200">
                <a:latin typeface="Times New Roman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hangingPunct="0">
              <a:buNone/>
              <a:tabLst/>
              <a:defRPr lang="ru-RU" sz="1400" kern="1200">
                <a:latin typeface="Times New Roman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hangingPunct="0">
              <a:buNone/>
              <a:tabLst/>
              <a:defRPr lang="ru-RU" sz="1400" kern="1200">
                <a:latin typeface="Times New Roman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3983C0C4-E4A8-49FC-ACA3-97F253524FA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023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hangingPunct="0">
      <a:tabLst/>
      <a:defRPr lang="ru-RU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  <a:ea typeface="Microsoft YaHei" pitchFamily="2"/>
        <a:cs typeface="Arial Unicode MS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3983C0C4-E4A8-49FC-ACA3-97F253524FA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5605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3983C0C4-E4A8-49FC-ACA3-97F253524FA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2641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3983C0C4-E4A8-49FC-ACA3-97F253524FA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35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3983C0C4-E4A8-49FC-ACA3-97F253524FA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021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3983C0C4-E4A8-49FC-ACA3-97F253524FA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396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509872" y="0"/>
            <a:ext cx="13243109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6081656" y="-21511"/>
            <a:ext cx="4905488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6198795" y="-21511"/>
            <a:ext cx="46736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11154" y="2708476"/>
            <a:ext cx="4417807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11154" y="4421081"/>
            <a:ext cx="4413071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18325" y="1516829"/>
            <a:ext cx="28448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0575F98-B23B-4DE3-A304-A985C57A06E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6201185" y="6088284"/>
            <a:ext cx="46736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71360" y="5719967"/>
            <a:ext cx="3775456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198795" y="5719967"/>
            <a:ext cx="858221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03EAACA-4980-4DE5-B9BD-DA0FEA4E0977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6201185" y="6088284"/>
            <a:ext cx="46736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5F98-B23B-4DE3-A304-A985C57A06E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41A8-7805-4000-B9EF-0FD8598310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1030147"/>
            <a:ext cx="1979271" cy="4780344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4395" y="1030147"/>
            <a:ext cx="7231605" cy="47803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5F98-B23B-4DE3-A304-A985C57A06E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A631D-F098-4C16-828E-DE21D355DE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5F98-B23B-4DE3-A304-A985C57A06E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1036-A727-469B-B99A-53CD89B8C1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194" y="2900830"/>
            <a:ext cx="8849957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8194" y="4267201"/>
            <a:ext cx="8849956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5F98-B23B-4DE3-A304-A985C57A06E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CF982-8AEE-43EA-A5A8-57D57056F8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5F98-B23B-4DE3-A304-A985C57A06E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8C96B-5B30-4E8E-A053-553E2374A68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89888" y="2313432"/>
            <a:ext cx="4559808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313431"/>
            <a:ext cx="4559808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2815" y="2316009"/>
            <a:ext cx="407619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8961" y="2974695"/>
            <a:ext cx="4559808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82450" y="2316010"/>
            <a:ext cx="407428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536" y="2974695"/>
            <a:ext cx="4559808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5F98-B23B-4DE3-A304-A985C57A06E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FE9AB-B8CE-4F42-BB89-EDA2E99077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5F98-B23B-4DE3-A304-A985C57A06E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4054-EC31-43EB-B0C3-C9AC48AF8C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5F98-B23B-4DE3-A304-A985C57A06E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E154-FB7F-46F4-9961-5DDA178E5B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509872" y="0"/>
            <a:ext cx="13243109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6081656" y="-21511"/>
            <a:ext cx="4905488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6198795" y="-21510"/>
            <a:ext cx="46736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5F98-B23B-4DE3-A304-A985C57A06E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52606-77F8-4A77-A37A-36FF91A9C35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1207429" y="601884"/>
            <a:ext cx="4749676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7859" y="856527"/>
            <a:ext cx="4120587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6201185" y="6088284"/>
            <a:ext cx="46736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88597" y="5724836"/>
            <a:ext cx="4658219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9777" y="2657435"/>
            <a:ext cx="4406096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5456" y="4136994"/>
            <a:ext cx="4398379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509872" y="0"/>
            <a:ext cx="13243109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6081656" y="-21511"/>
            <a:ext cx="4905488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6198795" y="-21510"/>
            <a:ext cx="46736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1207429" y="601884"/>
            <a:ext cx="4749676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6201185" y="6088284"/>
            <a:ext cx="46736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2565" y="2660904"/>
            <a:ext cx="4401312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0278" y="693795"/>
            <a:ext cx="4479497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2841" y="4133089"/>
            <a:ext cx="4400764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5F98-B23B-4DE3-A304-A985C57A06E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88597" y="5724836"/>
            <a:ext cx="4658219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57974-F925-4E45-AF55-64E802569D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406400" y="0"/>
            <a:ext cx="13243109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609600" y="333488"/>
            <a:ext cx="109728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6081656" y="-21511"/>
            <a:ext cx="4905488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6198795" y="-21510"/>
            <a:ext cx="46736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91320" y="1027664"/>
            <a:ext cx="9366325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1323" y="2323652"/>
            <a:ext cx="9036423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96517" y="22449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0575F98-B23B-4DE3-A304-A985C57A06E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88597" y="5852161"/>
            <a:ext cx="4669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98795" y="224492"/>
            <a:ext cx="1776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4B5AACC-35E0-4E76-87E4-446666D2D97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ll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ordwall.net/play/61489/034/580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ttps://wordwall.net/play/61489/034/5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847528" y="980728"/>
            <a:ext cx="8565480" cy="530423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1"/>
          <p:cNvSpPr txBox="1">
            <a:spLocks noGrp="1"/>
          </p:cNvSpPr>
          <p:nvPr>
            <p:ph type="title" idx="4294967295"/>
          </p:nvPr>
        </p:nvSpPr>
        <p:spPr>
          <a:xfrm rot="10800000" flipH="1" flipV="1">
            <a:off x="8976319" y="7317778"/>
            <a:ext cx="164505" cy="575717"/>
          </a:xfrm>
          <a:noFill/>
          <a:ln>
            <a:noFill/>
          </a:ln>
        </p:spPr>
        <p:txBody>
          <a:bodyPr wrap="square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l" rtl="0">
              <a:lnSpc>
                <a:spcPct val="90000"/>
              </a:lnSpc>
              <a:buNone/>
            </a:pPr>
            <a:r>
              <a:rPr lang="ru-RU" sz="400" u="sng" kern="1200" dirty="0">
                <a:solidFill>
                  <a:srgbClr val="FFA31D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  <a:hlinkClick r:id="rId4"/>
              </a:rPr>
              <a:t>\</a:t>
            </a:r>
            <a:endParaRPr lang="en-US" sz="400" u="sng" kern="1200" dirty="0">
              <a:solidFill>
                <a:srgbClr val="FFA31D"/>
              </a:solidFill>
              <a:highlight>
                <a:scrgbClr r="0" g="0" b="0">
                  <a:alpha val="0"/>
                </a:scrgbClr>
              </a:highlight>
              <a:latin typeface="Century Gothic"/>
              <a:ea typeface="Microsoft YaHei" pitchFamily="2"/>
              <a:cs typeface="Arial Unicode MS" pitchFamily="2"/>
              <a:hlinkClick r:id="rId4"/>
            </a:endParaRPr>
          </a:p>
        </p:txBody>
      </p:sp>
      <p:sp>
        <p:nvSpPr>
          <p:cNvPr id="4" name="Объект 2"/>
          <p:cNvSpPr txBox="1">
            <a:spLocks noGrp="1"/>
          </p:cNvSpPr>
          <p:nvPr>
            <p:ph type="body" idx="4294967295"/>
          </p:nvPr>
        </p:nvSpPr>
        <p:spPr>
          <a:xfrm>
            <a:off x="2770188" y="298450"/>
            <a:ext cx="9421812" cy="608013"/>
          </a:xfrm>
          <a:noFill/>
          <a:ln>
            <a:noFill/>
          </a:ln>
        </p:spPr>
        <p:txBody>
          <a:bodyPr wrap="square" anchor="t">
            <a:normAutofit fontScale="62500" lnSpcReduction="20000"/>
          </a:bodyPr>
          <a:lstStyle>
            <a:defPPr marL="432000" lvl="0" indent="-324000" algn="l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18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defPPr>
            <a:lvl1pPr marL="432000" lvl="0" indent="-324000" algn="l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18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1pPr>
            <a:lvl2pPr marL="864000" lvl="1" indent="-324000" algn="l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1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2pPr>
            <a:lvl3pPr marL="1295999" lvl="2" indent="-288000" algn="l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1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3pPr>
            <a:lvl4pPr marL="1728000" lvl="3" indent="-216000" algn="l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1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4pPr>
            <a:lvl5pPr marL="2160000" lvl="4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5pPr>
            <a:lvl6pPr marL="2592000" lvl="5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6pPr>
            <a:lvl7pPr marL="3024000" lvl="6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7pPr>
            <a:lvl8pPr marL="3456000" lvl="7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8pPr>
            <a:lvl9pPr marL="3887999" lvl="8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9pPr>
          </a:lstStyle>
          <a:p>
            <a:pPr marL="0" lvl="0" indent="0" algn="ctr" rtl="0">
              <a:spcBef>
                <a:spcPts val="901"/>
              </a:spcBef>
              <a:buNone/>
              <a:tabLst>
                <a:tab pos="0" algn="l"/>
              </a:tabLst>
            </a:pPr>
            <a:r>
              <a:rPr lang="ru-RU" sz="6600"/>
              <a:t>КЛАССНЫЙ ЧАС</a:t>
            </a:r>
          </a:p>
        </p:txBody>
      </p:sp>
    </p:spTree>
  </p:cSld>
  <p:clrMapOvr>
    <a:masterClrMapping/>
  </p:clrMapOvr>
  <p:transition spd="slow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6000" i="1" dirty="0">
                <a:solidFill>
                  <a:schemeClr val="tx1"/>
                </a:solidFill>
              </a:rPr>
              <a:t> Дизайнер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1323" y="2323652"/>
            <a:ext cx="5712789" cy="3508977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3200" b="1" dirty="0"/>
              <a:t>Дизайнер</a:t>
            </a:r>
            <a:r>
              <a:rPr lang="ru-RU" sz="3200" dirty="0"/>
              <a:t>- это человек, который обладает художественными способностями(умеет хорошо рисовать) и с их помощью создает красивые предметы, интерьеры</a:t>
            </a:r>
          </a:p>
        </p:txBody>
      </p:sp>
      <p:pic>
        <p:nvPicPr>
          <p:cNvPr id="3074" name="Picture 2" descr="Коты в одежде (47 фото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295" y="1124744"/>
            <a:ext cx="417646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227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767408" y="533631"/>
            <a:ext cx="9037638" cy="1371600"/>
          </a:xfrm>
          <a:noFill/>
          <a:ln>
            <a:solidFill>
              <a:schemeClr val="accent1"/>
            </a:solidFill>
          </a:ln>
        </p:spPr>
        <p:txBody>
          <a:bodyPr lIns="0" tIns="0" rIns="0" bIns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l">
              <a:buNone/>
            </a:pPr>
            <a:r>
              <a:rPr lang="en-US" sz="4800" i="1" kern="1200" dirty="0" err="1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Сити-фермер</a:t>
            </a:r>
            <a:endParaRPr lang="en-US" sz="4800" i="1" kern="1200" dirty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entury Gothic"/>
              <a:ea typeface="Microsoft YaHei" pitchFamily="2"/>
              <a:cs typeface="Arial Unicode MS" pitchFamily="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688000" y="1872000"/>
            <a:ext cx="5938559" cy="39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767408" y="2043719"/>
            <a:ext cx="4741288" cy="292203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Ctr="0" compatLnSpc="0">
            <a:sp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200"/>
            </a:pPr>
            <a:r>
              <a:rPr lang="ru-RU" sz="3200" b="1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Arial Unicode MS" pitchFamily="2"/>
              </a:rPr>
              <a:t>Сити-фермер </a:t>
            </a:r>
            <a:r>
              <a:rPr lang="ru-RU" sz="32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Arial Unicode MS" pitchFamily="2"/>
              </a:rPr>
              <a:t>–  </a:t>
            </a:r>
            <a:r>
              <a:rPr lang="ru-RU" sz="3200" b="0" i="0" u="none" strike="noStrike" kern="1200" cap="none" dirty="0">
                <a:ln>
                  <a:noFill/>
                </a:ln>
                <a:latin typeface="YS text" pitchFamily="18"/>
                <a:ea typeface="Microsoft YaHei" pitchFamily="2"/>
                <a:cs typeface="Arial Unicode MS" pitchFamily="2"/>
              </a:rPr>
              <a:t>это человек, который занимается выращиванием продуктов питания в городской среде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Пиар-менедже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055440" y="642600"/>
            <a:ext cx="10058400" cy="1371600"/>
          </a:xfrm>
          <a:noFill/>
          <a:ln>
            <a:solidFill>
              <a:schemeClr val="accent1"/>
            </a:solidFill>
          </a:ln>
        </p:spPr>
        <p:txBody>
          <a:bodyPr wrap="square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l" rtl="0">
              <a:lnSpc>
                <a:spcPct val="90000"/>
              </a:lnSpc>
              <a:buNone/>
            </a:pPr>
            <a:r>
              <a:rPr lang="en-US" sz="4800" i="1" kern="1200" dirty="0" err="1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Пиар-менеджер</a:t>
            </a:r>
            <a:endParaRPr lang="en-US" sz="4800" i="1" kern="1200" dirty="0">
              <a:solidFill>
                <a:srgbClr val="262626"/>
              </a:solidFill>
              <a:highlight>
                <a:scrgbClr r="0" g="0" b="0">
                  <a:alpha val="0"/>
                </a:scrgbClr>
              </a:highlight>
              <a:latin typeface="Century Gothic"/>
              <a:ea typeface="Microsoft YaHei" pitchFamily="2"/>
              <a:cs typeface="Arial Unicode MS" pitchFamily="2"/>
            </a:endParaRPr>
          </a:p>
        </p:txBody>
      </p:sp>
      <p:sp>
        <p:nvSpPr>
          <p:cNvPr id="3" name="Объект 2"/>
          <p:cNvSpPr txBox="1">
            <a:spLocks noGrp="1"/>
          </p:cNvSpPr>
          <p:nvPr>
            <p:ph type="body" idx="4294967295"/>
          </p:nvPr>
        </p:nvSpPr>
        <p:spPr>
          <a:xfrm>
            <a:off x="1127448" y="2060848"/>
            <a:ext cx="5894388" cy="3930650"/>
          </a:xfrm>
          <a:noFill/>
          <a:ln>
            <a:noFill/>
          </a:ln>
        </p:spPr>
        <p:txBody>
          <a:bodyPr wrap="square" anchor="t">
            <a:normAutofit fontScale="92500"/>
          </a:bodyPr>
          <a:lstStyle>
            <a:defPPr marL="432000" lvl="0" indent="-324000" algn="l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18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defPPr>
            <a:lvl1pPr marL="432000" lvl="0" indent="-324000" algn="l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18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1pPr>
            <a:lvl2pPr marL="864000" lvl="1" indent="-324000" algn="l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1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2pPr>
            <a:lvl3pPr marL="1295999" lvl="2" indent="-288000" algn="l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1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3pPr>
            <a:lvl4pPr marL="1728000" lvl="3" indent="-216000" algn="l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1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4pPr>
            <a:lvl5pPr marL="2160000" lvl="4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5pPr>
            <a:lvl6pPr marL="2592000" lvl="5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6pPr>
            <a:lvl7pPr marL="3024000" lvl="6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7pPr>
            <a:lvl8pPr marL="3456000" lvl="7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8pPr>
            <a:lvl9pPr marL="3887999" lvl="8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9pPr>
          </a:lstStyle>
          <a:p>
            <a:pPr marL="0" lvl="0" indent="0" rtl="0">
              <a:spcBef>
                <a:spcPts val="901"/>
              </a:spcBef>
              <a:buNone/>
              <a:tabLst>
                <a:tab pos="0" algn="l"/>
              </a:tabLst>
            </a:pPr>
            <a:r>
              <a:rPr lang="ru-RU" sz="2800" b="1" dirty="0"/>
              <a:t>Пиар-менеджер</a:t>
            </a:r>
            <a:r>
              <a:rPr lang="ru-RU" sz="2800" dirty="0"/>
              <a:t> - тот человек, с помощью которого фирма может донести информацию о себе всем своим целевым аудиториям: рынку, сотрудникам, будущим работникам, потенциальным клиентам, подрядчикам, и просто интересующимся людям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005958" y="1844823"/>
            <a:ext cx="4581679" cy="40990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Косметоло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95400" y="620688"/>
            <a:ext cx="10058400" cy="1371600"/>
          </a:xfrm>
          <a:noFill/>
          <a:ln>
            <a:solidFill>
              <a:schemeClr val="accent1"/>
            </a:solidFill>
          </a:ln>
        </p:spPr>
        <p:txBody>
          <a:bodyPr wrap="square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l" rtl="0">
              <a:lnSpc>
                <a:spcPct val="90000"/>
              </a:lnSpc>
              <a:buNone/>
            </a:pPr>
            <a:r>
              <a:rPr lang="en-US" sz="4800" i="1" kern="1200" dirty="0" err="1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Косметолог</a:t>
            </a:r>
            <a:endParaRPr lang="en-US" sz="4800" i="1" kern="1200" dirty="0">
              <a:solidFill>
                <a:srgbClr val="262626"/>
              </a:solidFill>
              <a:highlight>
                <a:scrgbClr r="0" g="0" b="0">
                  <a:alpha val="0"/>
                </a:scrgbClr>
              </a:highlight>
              <a:latin typeface="Century Gothic"/>
              <a:ea typeface="Microsoft YaHei" pitchFamily="2"/>
              <a:cs typeface="Arial Unicode MS" pitchFamily="2"/>
            </a:endParaRPr>
          </a:p>
        </p:txBody>
      </p:sp>
      <p:sp>
        <p:nvSpPr>
          <p:cNvPr id="3" name="Объект 2"/>
          <p:cNvSpPr txBox="1">
            <a:spLocks noGrp="1"/>
          </p:cNvSpPr>
          <p:nvPr>
            <p:ph type="body" idx="4294967295"/>
          </p:nvPr>
        </p:nvSpPr>
        <p:spPr>
          <a:xfrm>
            <a:off x="767408" y="2104029"/>
            <a:ext cx="5111750" cy="3930650"/>
          </a:xfrm>
          <a:noFill/>
          <a:ln>
            <a:noFill/>
          </a:ln>
        </p:spPr>
        <p:txBody>
          <a:bodyPr wrap="square" anchor="t"/>
          <a:lstStyle>
            <a:defPPr marL="432000" lvl="0" indent="-324000" algn="l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18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defPPr>
            <a:lvl1pPr marL="432000" lvl="0" indent="-324000" algn="l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18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1pPr>
            <a:lvl2pPr marL="864000" lvl="1" indent="-324000" algn="l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1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2pPr>
            <a:lvl3pPr marL="1295999" lvl="2" indent="-288000" algn="l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1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3pPr>
            <a:lvl4pPr marL="1728000" lvl="3" indent="-216000" algn="l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1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4pPr>
            <a:lvl5pPr marL="2160000" lvl="4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5pPr>
            <a:lvl6pPr marL="2592000" lvl="5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6pPr>
            <a:lvl7pPr marL="3024000" lvl="6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7pPr>
            <a:lvl8pPr marL="3456000" lvl="7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8pPr>
            <a:lvl9pPr marL="3887999" lvl="8" indent="-216000" algn="l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defRPr>
            </a:lvl9pPr>
          </a:lstStyle>
          <a:p>
            <a:pPr marL="0" lvl="0" indent="0" rtl="0">
              <a:spcBef>
                <a:spcPts val="901"/>
              </a:spcBef>
              <a:buNone/>
              <a:tabLst>
                <a:tab pos="0" algn="l"/>
              </a:tabLst>
            </a:pPr>
            <a:r>
              <a:rPr lang="ru-RU" sz="3600" b="1" dirty="0"/>
              <a:t>Косметолог</a:t>
            </a:r>
            <a:r>
              <a:rPr lang="ru-RU" sz="3600" dirty="0"/>
              <a:t> – это специалист, который занимается уходом за кожей лица и тела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365880" y="686519"/>
            <a:ext cx="5348160" cy="5348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84EC185-4527-240B-F368-F0574C3A7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-75350"/>
            <a:ext cx="11777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4EAE546-9EAE-2318-2809-5E89E54EE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197" y="2507171"/>
            <a:ext cx="4032448" cy="381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9F79012-3659-6A32-F4C0-4DF66F7BA4F3}"/>
              </a:ext>
            </a:extLst>
          </p:cNvPr>
          <p:cNvSpPr txBox="1"/>
          <p:nvPr/>
        </p:nvSpPr>
        <p:spPr>
          <a:xfrm>
            <a:off x="1991544" y="3545891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Что такое профессия?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E6AC9A89-98CC-AE38-6325-AAAF11FC3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216" y="1535569"/>
            <a:ext cx="3841016" cy="363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1C1089-CE9A-BA56-709A-0A41E595D5A9}"/>
              </a:ext>
            </a:extLst>
          </p:cNvPr>
          <p:cNvSpPr txBox="1"/>
          <p:nvPr/>
        </p:nvSpPr>
        <p:spPr>
          <a:xfrm>
            <a:off x="8443357" y="2486078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Популярные  профессии</a:t>
            </a:r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8C8892CC-0171-5C68-04B2-7B87FFEFB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950" y="-464220"/>
            <a:ext cx="3649563" cy="345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E9B7C9-3CC8-7ECF-DC11-A69A1876E75B}"/>
              </a:ext>
            </a:extLst>
          </p:cNvPr>
          <p:cNvSpPr txBox="1"/>
          <p:nvPr/>
        </p:nvSpPr>
        <p:spPr>
          <a:xfrm>
            <a:off x="3935760" y="275571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Интерактив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98A2F34-21B1-3AD9-0399-7D0CA2653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7483" y="2219682"/>
            <a:ext cx="1813977" cy="241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94C8F969-F190-2B2E-1641-E07EBA67D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078" y="2636912"/>
            <a:ext cx="1569914" cy="209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5051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ИНТЕРАКТИ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149811" y="440610"/>
            <a:ext cx="10058400" cy="1371600"/>
          </a:xfrm>
          <a:noFill/>
          <a:ln>
            <a:solidFill>
              <a:schemeClr val="bg2"/>
            </a:solidFill>
          </a:ln>
        </p:spPr>
        <p:txBody>
          <a:bodyPr wrap="square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 rtl="0">
              <a:lnSpc>
                <a:spcPct val="90000"/>
              </a:lnSpc>
              <a:buNone/>
            </a:pPr>
            <a:r>
              <a:rPr lang="en-US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ИНТЕРАКТИВ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775775" y="1844824"/>
            <a:ext cx="6806472" cy="45374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84EC185-4527-240B-F368-F0574C3A7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-75350"/>
            <a:ext cx="11777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4EAE546-9EAE-2318-2809-5E89E54EE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197" y="2507171"/>
            <a:ext cx="4032448" cy="381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9F79012-3659-6A32-F4C0-4DF66F7BA4F3}"/>
              </a:ext>
            </a:extLst>
          </p:cNvPr>
          <p:cNvSpPr txBox="1"/>
          <p:nvPr/>
        </p:nvSpPr>
        <p:spPr>
          <a:xfrm>
            <a:off x="1991544" y="3545891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Что такое профессия?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E6AC9A89-98CC-AE38-6325-AAAF11FC3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216" y="1535569"/>
            <a:ext cx="3841016" cy="363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1C1089-CE9A-BA56-709A-0A41E595D5A9}"/>
              </a:ext>
            </a:extLst>
          </p:cNvPr>
          <p:cNvSpPr txBox="1"/>
          <p:nvPr/>
        </p:nvSpPr>
        <p:spPr>
          <a:xfrm>
            <a:off x="8443357" y="2486078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Популярные профессии</a:t>
            </a:r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8C8892CC-0171-5C68-04B2-7B87FFEFB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950" y="-464220"/>
            <a:ext cx="3649563" cy="345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E9B7C9-3CC8-7ECF-DC11-A69A1876E75B}"/>
              </a:ext>
            </a:extLst>
          </p:cNvPr>
          <p:cNvSpPr txBox="1"/>
          <p:nvPr/>
        </p:nvSpPr>
        <p:spPr>
          <a:xfrm>
            <a:off x="3935760" y="275571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Интерактив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D10392B-4232-DB0A-9071-63747503D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467" y="-634654"/>
            <a:ext cx="2114663" cy="28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756E3EF-72EB-DD65-C9C2-6F92082BC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2381" y="1686269"/>
            <a:ext cx="2271992" cy="30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A0E8B40-FA69-2EB0-85FD-36CFEA45E6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4" y="3341620"/>
            <a:ext cx="1851472" cy="246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8322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мы узнали?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1323" y="2323652"/>
            <a:ext cx="5424757" cy="350897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Что такое профессия</a:t>
            </a:r>
          </a:p>
          <a:p>
            <a:r>
              <a:rPr lang="ru-RU" dirty="0"/>
              <a:t>Новые виды профессий</a:t>
            </a:r>
          </a:p>
          <a:p>
            <a:r>
              <a:rPr lang="ru-RU" dirty="0"/>
              <a:t>Чем занимаются на своей работе программист, дизайнер, косметолог, сити-фермер и пиар-менеджер</a:t>
            </a:r>
          </a:p>
          <a:p>
            <a:r>
              <a:rPr lang="ru-RU" dirty="0"/>
              <a:t>Какими качествами нужно обладать, чтобы стать этими профессионалами</a:t>
            </a:r>
          </a:p>
          <a:p>
            <a:r>
              <a:rPr lang="ru-RU" dirty="0"/>
              <a:t>Попробовали себя в роли дизайнера</a:t>
            </a:r>
          </a:p>
        </p:txBody>
      </p:sp>
      <p:pic>
        <p:nvPicPr>
          <p:cNvPr id="4098" name="Picture 2" descr="Кот в раздумьях (26 фото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088" y="1412776"/>
            <a:ext cx="4536901" cy="453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4430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632831B7-FDB3-7D2B-9893-5D8C2729D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611814"/>
            <a:ext cx="7512496" cy="563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611800"/>
      </p:ext>
    </p:extLst>
  </p:cSld>
  <p:clrMapOvr>
    <a:masterClrMapping/>
  </p:clrMapOvr>
  <p:transition spd="slow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ВСЕ МОЛОДЦЫ!&#10; ВСЕМ СПАСИБО ЗА ВНИМАНИЕ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199456" y="642938"/>
            <a:ext cx="10081120" cy="1371600"/>
          </a:xfrm>
          <a:noFill/>
          <a:ln>
            <a:noFill/>
          </a:ln>
        </p:spPr>
        <p:txBody>
          <a:bodyPr wrap="square">
            <a:normAutofit fontScale="90000"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 rtl="0">
              <a:lnSpc>
                <a:spcPct val="90000"/>
              </a:lnSpc>
              <a:buNone/>
            </a:pPr>
            <a:r>
              <a:rPr lang="en-US" sz="4800" kern="120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МОЛОДЦЫ</a:t>
            </a:r>
            <a:r>
              <a:rPr lang="en-US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!</a:t>
            </a:r>
            <a:br>
              <a:rPr lang="en-US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</a:br>
            <a:r>
              <a:rPr lang="en-US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 </a:t>
            </a:r>
            <a:r>
              <a:rPr lang="ru-RU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     </a:t>
            </a:r>
            <a:r>
              <a:rPr lang="en-US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ВСЕМ СПАСИБО ЗА ВНИМАНИЕ!</a:t>
            </a: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883240" y="1946160"/>
            <a:ext cx="6709680" cy="4471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880568"/>
              </p:ext>
            </p:extLst>
          </p:nvPr>
        </p:nvGraphicFramePr>
        <p:xfrm>
          <a:off x="1235459" y="452674"/>
          <a:ext cx="9721082" cy="59286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0594">
                  <a:extLst>
                    <a:ext uri="{9D8B030D-6E8A-4147-A177-3AD203B41FA5}">
                      <a16:colId xmlns:a16="http://schemas.microsoft.com/office/drawing/2014/main" val="1412695073"/>
                    </a:ext>
                  </a:extLst>
                </a:gridCol>
                <a:gridCol w="810594">
                  <a:extLst>
                    <a:ext uri="{9D8B030D-6E8A-4147-A177-3AD203B41FA5}">
                      <a16:colId xmlns:a16="http://schemas.microsoft.com/office/drawing/2014/main" val="4234600813"/>
                    </a:ext>
                  </a:extLst>
                </a:gridCol>
                <a:gridCol w="810594">
                  <a:extLst>
                    <a:ext uri="{9D8B030D-6E8A-4147-A177-3AD203B41FA5}">
                      <a16:colId xmlns:a16="http://schemas.microsoft.com/office/drawing/2014/main" val="2866031070"/>
                    </a:ext>
                  </a:extLst>
                </a:gridCol>
                <a:gridCol w="821618">
                  <a:extLst>
                    <a:ext uri="{9D8B030D-6E8A-4147-A177-3AD203B41FA5}">
                      <a16:colId xmlns:a16="http://schemas.microsoft.com/office/drawing/2014/main" val="3830672366"/>
                    </a:ext>
                  </a:extLst>
                </a:gridCol>
                <a:gridCol w="798360">
                  <a:extLst>
                    <a:ext uri="{9D8B030D-6E8A-4147-A177-3AD203B41FA5}">
                      <a16:colId xmlns:a16="http://schemas.microsoft.com/office/drawing/2014/main" val="1236169586"/>
                    </a:ext>
                  </a:extLst>
                </a:gridCol>
                <a:gridCol w="809385">
                  <a:extLst>
                    <a:ext uri="{9D8B030D-6E8A-4147-A177-3AD203B41FA5}">
                      <a16:colId xmlns:a16="http://schemas.microsoft.com/office/drawing/2014/main" val="1846147771"/>
                    </a:ext>
                  </a:extLst>
                </a:gridCol>
                <a:gridCol w="809385">
                  <a:extLst>
                    <a:ext uri="{9D8B030D-6E8A-4147-A177-3AD203B41FA5}">
                      <a16:colId xmlns:a16="http://schemas.microsoft.com/office/drawing/2014/main" val="4287125421"/>
                    </a:ext>
                  </a:extLst>
                </a:gridCol>
                <a:gridCol w="809385">
                  <a:extLst>
                    <a:ext uri="{9D8B030D-6E8A-4147-A177-3AD203B41FA5}">
                      <a16:colId xmlns:a16="http://schemas.microsoft.com/office/drawing/2014/main" val="3107409524"/>
                    </a:ext>
                  </a:extLst>
                </a:gridCol>
                <a:gridCol w="809385">
                  <a:extLst>
                    <a:ext uri="{9D8B030D-6E8A-4147-A177-3AD203B41FA5}">
                      <a16:colId xmlns:a16="http://schemas.microsoft.com/office/drawing/2014/main" val="773270091"/>
                    </a:ext>
                  </a:extLst>
                </a:gridCol>
                <a:gridCol w="810594">
                  <a:extLst>
                    <a:ext uri="{9D8B030D-6E8A-4147-A177-3AD203B41FA5}">
                      <a16:colId xmlns:a16="http://schemas.microsoft.com/office/drawing/2014/main" val="4088595376"/>
                    </a:ext>
                  </a:extLst>
                </a:gridCol>
                <a:gridCol w="810594">
                  <a:extLst>
                    <a:ext uri="{9D8B030D-6E8A-4147-A177-3AD203B41FA5}">
                      <a16:colId xmlns:a16="http://schemas.microsoft.com/office/drawing/2014/main" val="3464884575"/>
                    </a:ext>
                  </a:extLst>
                </a:gridCol>
                <a:gridCol w="810594">
                  <a:extLst>
                    <a:ext uri="{9D8B030D-6E8A-4147-A177-3AD203B41FA5}">
                      <a16:colId xmlns:a16="http://schemas.microsoft.com/office/drawing/2014/main" val="3290808218"/>
                    </a:ext>
                  </a:extLst>
                </a:gridCol>
              </a:tblGrid>
              <a:tr h="747310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r>
                        <a:rPr lang="ru-RU" sz="3200" dirty="0">
                          <a:effectLst/>
                        </a:rPr>
                        <a:t>КРОССВОРД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2367260"/>
                  </a:ext>
                </a:extLst>
              </a:tr>
              <a:tr h="64766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11556"/>
                  </a:ext>
                </a:extLst>
              </a:tr>
              <a:tr h="6476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rowSpan="5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743249"/>
                  </a:ext>
                </a:extLst>
              </a:tr>
              <a:tr h="64766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897697"/>
                  </a:ext>
                </a:extLst>
              </a:tr>
              <a:tr h="6476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068034"/>
                  </a:ext>
                </a:extLst>
              </a:tr>
              <a:tr h="64766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3909820"/>
                  </a:ext>
                </a:extLst>
              </a:tr>
              <a:tr h="64766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543348"/>
                  </a:ext>
                </a:extLst>
              </a:tr>
              <a:tr h="6476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extLst>
                  <a:ext uri="{0D108BD9-81ED-4DB2-BD59-A6C34878D82A}">
                    <a16:rowId xmlns:a16="http://schemas.microsoft.com/office/drawing/2014/main" val="3523340082"/>
                  </a:ext>
                </a:extLst>
              </a:tr>
              <a:tr h="64766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50" marR="571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02683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1ECB037-C57A-EC2C-74CF-0AEEEF652C33}"/>
              </a:ext>
            </a:extLst>
          </p:cNvPr>
          <p:cNvSpPr txBox="1"/>
          <p:nvPr/>
        </p:nvSpPr>
        <p:spPr>
          <a:xfrm>
            <a:off x="4439816" y="332656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/>
              <a:t>П</a:t>
            </a:r>
            <a:r>
              <a:rPr lang="ru-RU" sz="6000" dirty="0"/>
              <a:t> о  в  а  р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3C634B-BACB-EBB7-997D-704D717C0B7D}"/>
              </a:ext>
            </a:extLst>
          </p:cNvPr>
          <p:cNvSpPr txBox="1"/>
          <p:nvPr/>
        </p:nvSpPr>
        <p:spPr>
          <a:xfrm>
            <a:off x="3791744" y="980283"/>
            <a:ext cx="51125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/>
              <a:t>В </a:t>
            </a:r>
            <a:r>
              <a:rPr lang="ru-RU" sz="6000" b="1" dirty="0"/>
              <a:t>р</a:t>
            </a:r>
            <a:r>
              <a:rPr lang="ru-RU" sz="6000" dirty="0"/>
              <a:t>  а  ч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6FF24B-0896-B99F-2B7C-585EB5415F13}"/>
              </a:ext>
            </a:extLst>
          </p:cNvPr>
          <p:cNvSpPr txBox="1"/>
          <p:nvPr/>
        </p:nvSpPr>
        <p:spPr>
          <a:xfrm>
            <a:off x="1991544" y="1608132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/>
              <a:t>С  т  р </a:t>
            </a:r>
            <a:r>
              <a:rPr lang="ru-RU" sz="6000" b="1" dirty="0"/>
              <a:t>о </a:t>
            </a:r>
            <a:r>
              <a:rPr lang="ru-RU" sz="6000" dirty="0"/>
              <a:t> и  т  е  л 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6FCAEE-65D5-0760-1C2B-326AF57DCEE5}"/>
              </a:ext>
            </a:extLst>
          </p:cNvPr>
          <p:cNvSpPr txBox="1"/>
          <p:nvPr/>
        </p:nvSpPr>
        <p:spPr>
          <a:xfrm>
            <a:off x="2698673" y="2331330"/>
            <a:ext cx="64250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/>
              <a:t>Ш о </a:t>
            </a:r>
            <a:r>
              <a:rPr lang="ru-RU" sz="6000" b="1" dirty="0"/>
              <a:t>ф</a:t>
            </a:r>
            <a:r>
              <a:rPr lang="ru-RU" sz="6000" dirty="0"/>
              <a:t> ё 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C7FA48-ADFC-018C-6311-101C3ED3F1EC}"/>
              </a:ext>
            </a:extLst>
          </p:cNvPr>
          <p:cNvSpPr txBox="1"/>
          <p:nvPr/>
        </p:nvSpPr>
        <p:spPr>
          <a:xfrm>
            <a:off x="1343472" y="2959179"/>
            <a:ext cx="6192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/>
              <a:t>У ч  и   т  </a:t>
            </a:r>
            <a:r>
              <a:rPr lang="ru-RU" sz="6000" b="1" dirty="0"/>
              <a:t>е</a:t>
            </a:r>
            <a:r>
              <a:rPr lang="ru-RU" sz="6000" dirty="0"/>
              <a:t>  л  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5D171B-B714-B16E-6863-9BCA49F82FD1}"/>
              </a:ext>
            </a:extLst>
          </p:cNvPr>
          <p:cNvSpPr txBox="1"/>
          <p:nvPr/>
        </p:nvSpPr>
        <p:spPr>
          <a:xfrm>
            <a:off x="2883454" y="3534572"/>
            <a:ext cx="64250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/>
              <a:t>П и  </a:t>
            </a:r>
            <a:r>
              <a:rPr lang="ru-RU" sz="6000" b="1" dirty="0"/>
              <a:t>с</a:t>
            </a:r>
            <a:r>
              <a:rPr lang="ru-RU" sz="6000" dirty="0"/>
              <a:t>  а т   е  л 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15DFE3-E951-43E1-6250-03DED9C8F3F2}"/>
              </a:ext>
            </a:extLst>
          </p:cNvPr>
          <p:cNvSpPr txBox="1"/>
          <p:nvPr/>
        </p:nvSpPr>
        <p:spPr>
          <a:xfrm>
            <a:off x="2867503" y="4182199"/>
            <a:ext cx="59766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/>
              <a:t>П а  </a:t>
            </a:r>
            <a:r>
              <a:rPr lang="ru-RU" sz="6600" b="1" dirty="0"/>
              <a:t>с</a:t>
            </a:r>
            <a:r>
              <a:rPr lang="ru-RU" sz="6600" dirty="0"/>
              <a:t> т  у  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ABB994-728E-D630-C853-738FC6B565D9}"/>
              </a:ext>
            </a:extLst>
          </p:cNvPr>
          <p:cNvSpPr txBox="1"/>
          <p:nvPr/>
        </p:nvSpPr>
        <p:spPr>
          <a:xfrm>
            <a:off x="1139310" y="4851208"/>
            <a:ext cx="111493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/>
              <a:t>Б  и  б л   </a:t>
            </a:r>
            <a:r>
              <a:rPr lang="ru-RU" sz="6000" b="1" dirty="0"/>
              <a:t>и</a:t>
            </a:r>
            <a:r>
              <a:rPr lang="ru-RU" sz="6000" dirty="0"/>
              <a:t> о  т  е  к а  р 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C2BED4-14D7-B148-BEA3-5237805EBEC7}"/>
              </a:ext>
            </a:extLst>
          </p:cNvPr>
          <p:cNvSpPr txBox="1"/>
          <p:nvPr/>
        </p:nvSpPr>
        <p:spPr>
          <a:xfrm>
            <a:off x="3719736" y="5480689"/>
            <a:ext cx="74888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/>
              <a:t>П  </a:t>
            </a:r>
            <a:r>
              <a:rPr lang="ru-RU" sz="6600" b="1" dirty="0"/>
              <a:t>и</a:t>
            </a:r>
            <a:r>
              <a:rPr lang="ru-RU" sz="6600" dirty="0"/>
              <a:t> л о т</a:t>
            </a:r>
          </a:p>
        </p:txBody>
      </p:sp>
    </p:spTree>
    <p:extLst>
      <p:ext uri="{BB962C8B-B14F-4D97-AF65-F5344CB8AC3E}">
        <p14:creationId xmlns:p14="http://schemas.microsoft.com/office/powerpoint/2010/main" val="12435883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-528736" y="188640"/>
            <a:ext cx="12097344" cy="2590800"/>
          </a:xfrm>
          <a:noFill/>
          <a:ln>
            <a:noFill/>
          </a:ln>
        </p:spPr>
        <p:txBody>
          <a:bodyPr wrap="square">
            <a:normAutofit fontScale="90000"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 rtl="0">
              <a:lnSpc>
                <a:spcPct val="83000"/>
              </a:lnSpc>
              <a:buNone/>
            </a:pPr>
            <a:r>
              <a:rPr lang="ru-RU" sz="7200" b="1" i="1" kern="1200" cap="all" spc="-99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   Тема:</a:t>
            </a:r>
            <a:br>
              <a:rPr lang="ru-RU" sz="7200" b="1" i="1" kern="1200" cap="all" spc="-99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</a:br>
            <a:r>
              <a:rPr lang="ru-RU" sz="7200" b="1" i="1" cap="all" spc="-99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      Путешествие в </a:t>
            </a:r>
            <a:r>
              <a:rPr lang="en-US" sz="7200" b="1" i="1" kern="1200" cap="all" spc="-99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Мир профессий</a:t>
            </a:r>
          </a:p>
        </p:txBody>
      </p:sp>
      <p:pic>
        <p:nvPicPr>
          <p:cNvPr id="1026" name="Picture 2" descr="офисный кот - Создать мем - Meme-arsenal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8" y="2971709"/>
            <a:ext cx="5753244" cy="322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5400" y="692696"/>
            <a:ext cx="12673408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Цель классного часа</a:t>
            </a:r>
          </a:p>
          <a:p>
            <a:endParaRPr lang="ru-RU" sz="54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ru-RU" sz="5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</a:t>
            </a:r>
            <a:r>
              <a:rPr lang="ru-RU" sz="54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Знакомство</a:t>
            </a:r>
            <a:r>
              <a:rPr lang="en-US" sz="54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c </a:t>
            </a:r>
            <a:r>
              <a:rPr lang="ru-RU" sz="54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новыми </a:t>
            </a:r>
            <a:r>
              <a:rPr lang="ru-RU" sz="5400" i="1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необыч</a:t>
            </a:r>
            <a:r>
              <a:rPr lang="ru-RU" sz="54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</a:t>
            </a:r>
          </a:p>
          <a:p>
            <a:r>
              <a:rPr lang="ru-RU" sz="5400" i="1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ными</a:t>
            </a:r>
            <a:r>
              <a:rPr lang="ru-RU" sz="54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и перспективными профессиями и попробовать</a:t>
            </a:r>
          </a:p>
          <a:p>
            <a:r>
              <a:rPr lang="ru-RU" sz="54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себя в некоторых из них</a:t>
            </a:r>
            <a:endParaRPr lang="ru-RU" sz="5400" i="1" dirty="0"/>
          </a:p>
        </p:txBody>
      </p:sp>
    </p:spTree>
    <p:extLst>
      <p:ext uri="{BB962C8B-B14F-4D97-AF65-F5344CB8AC3E}">
        <p14:creationId xmlns:p14="http://schemas.microsoft.com/office/powerpoint/2010/main" val="37604379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7408" y="620688"/>
            <a:ext cx="108012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Задачи</a:t>
            </a:r>
            <a:r>
              <a:rPr lang="ru-RU" sz="8800" dirty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1.</a:t>
            </a:r>
            <a:r>
              <a:rPr lang="ru-RU" sz="3600" i="1" dirty="0">
                <a:latin typeface="Arial" panose="020B0604020202020204" pitchFamily="34" charset="0"/>
                <a:ea typeface="Calibri" panose="020F0502020204030204" pitchFamily="34" charset="0"/>
              </a:rPr>
              <a:t>Познакомиться с определением «профессия».</a:t>
            </a:r>
          </a:p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2.</a:t>
            </a:r>
            <a:r>
              <a:rPr lang="ru-RU" sz="3600" i="1" dirty="0">
                <a:latin typeface="Arial" panose="020B0604020202020204" pitchFamily="34" charset="0"/>
                <a:ea typeface="Calibri" panose="020F0502020204030204" pitchFamily="34" charset="0"/>
              </a:rPr>
              <a:t>Узнать о  профессиях, которые набирают популярность </a:t>
            </a:r>
          </a:p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3.</a:t>
            </a:r>
            <a:r>
              <a:rPr lang="ru-RU" sz="3600" i="1" dirty="0">
                <a:latin typeface="Arial" panose="020B0604020202020204" pitchFamily="34" charset="0"/>
                <a:ea typeface="Calibri" panose="020F0502020204030204" pitchFamily="34" charset="0"/>
              </a:rPr>
              <a:t> Попробовать себя в некоторых из новых профессий</a:t>
            </a:r>
          </a:p>
          <a:p>
            <a:r>
              <a:rPr lang="ru-RU" sz="36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2356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84EC185-4527-240B-F368-F0574C3A7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-75350"/>
            <a:ext cx="11777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4EAE546-9EAE-2318-2809-5E89E54EE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197" y="2507171"/>
            <a:ext cx="4032448" cy="381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9F79012-3659-6A32-F4C0-4DF66F7BA4F3}"/>
              </a:ext>
            </a:extLst>
          </p:cNvPr>
          <p:cNvSpPr txBox="1"/>
          <p:nvPr/>
        </p:nvSpPr>
        <p:spPr>
          <a:xfrm>
            <a:off x="1991544" y="3545891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Что такое профессия?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E6AC9A89-98CC-AE38-6325-AAAF11FC3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216" y="1535569"/>
            <a:ext cx="3841016" cy="363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1C1089-CE9A-BA56-709A-0A41E595D5A9}"/>
              </a:ext>
            </a:extLst>
          </p:cNvPr>
          <p:cNvSpPr txBox="1"/>
          <p:nvPr/>
        </p:nvSpPr>
        <p:spPr>
          <a:xfrm>
            <a:off x="8443357" y="2486078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Популярные профессии</a:t>
            </a:r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8C8892CC-0171-5C68-04B2-7B87FFEFB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950" y="-464220"/>
            <a:ext cx="3649563" cy="345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E9B7C9-3CC8-7ECF-DC11-A69A1876E75B}"/>
              </a:ext>
            </a:extLst>
          </p:cNvPr>
          <p:cNvSpPr txBox="1"/>
          <p:nvPr/>
        </p:nvSpPr>
        <p:spPr>
          <a:xfrm>
            <a:off x="3935760" y="275571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Интерактив</a:t>
            </a:r>
          </a:p>
        </p:txBody>
      </p:sp>
    </p:spTree>
    <p:extLst>
      <p:ext uri="{BB962C8B-B14F-4D97-AF65-F5344CB8AC3E}">
        <p14:creationId xmlns:p14="http://schemas.microsoft.com/office/powerpoint/2010/main" val="1751774451"/>
      </p:ext>
    </p:extLst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Профессия — это труд, требующий определённых умений и навыков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95400" y="908977"/>
            <a:ext cx="10058400" cy="1185863"/>
          </a:xfrm>
          <a:noFill/>
          <a:ln>
            <a:noFill/>
          </a:ln>
        </p:spPr>
        <p:txBody>
          <a:bodyPr wrap="square">
            <a:normAutofit fontScale="90000"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l" rtl="0">
              <a:lnSpc>
                <a:spcPct val="90000"/>
              </a:lnSpc>
              <a:buNone/>
            </a:pPr>
            <a:r>
              <a:rPr lang="en-US" sz="4800" b="1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Профессия </a:t>
            </a:r>
            <a:r>
              <a:rPr lang="en-US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— </a:t>
            </a:r>
            <a:r>
              <a:rPr lang="en-US" sz="4800" kern="1200" dirty="0" err="1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это</a:t>
            </a:r>
            <a:r>
              <a:rPr lang="en-US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 </a:t>
            </a:r>
            <a:r>
              <a:rPr lang="en-US" sz="4800" kern="1200" dirty="0" err="1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труд</a:t>
            </a:r>
            <a:r>
              <a:rPr lang="en-US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, </a:t>
            </a:r>
            <a:r>
              <a:rPr lang="en-US" sz="4800" kern="1200" dirty="0" err="1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требующий</a:t>
            </a:r>
            <a:r>
              <a:rPr lang="en-US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 </a:t>
            </a:r>
            <a:r>
              <a:rPr lang="en-US" sz="4800" kern="1200" dirty="0" err="1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определённых</a:t>
            </a:r>
            <a:r>
              <a:rPr lang="en-US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 </a:t>
            </a:r>
            <a:r>
              <a:rPr lang="en-US" sz="4800" kern="1200" dirty="0" err="1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умений</a:t>
            </a:r>
            <a:r>
              <a:rPr lang="en-US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 и </a:t>
            </a:r>
            <a:r>
              <a:rPr lang="en-US" sz="4800" kern="1200" dirty="0" err="1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навыков</a:t>
            </a:r>
            <a:r>
              <a:rPr lang="en-US" sz="4800" kern="1200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entury Gothic"/>
                <a:ea typeface="Microsoft YaHei" pitchFamily="2"/>
                <a:cs typeface="Arial Unicode MS" pitchFamily="2"/>
              </a:rPr>
              <a:t>.</a:t>
            </a:r>
          </a:p>
        </p:txBody>
      </p:sp>
      <p:pic>
        <p:nvPicPr>
          <p:cNvPr id="3" name="Рисунок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808000" y="2094840"/>
            <a:ext cx="6048000" cy="4385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84EC185-4527-240B-F368-F0574C3A7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00" y="158093"/>
            <a:ext cx="11777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4EAE546-9EAE-2318-2809-5E89E54EE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464" y="2708920"/>
            <a:ext cx="4032448" cy="381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9F79012-3659-6A32-F4C0-4DF66F7BA4F3}"/>
              </a:ext>
            </a:extLst>
          </p:cNvPr>
          <p:cNvSpPr txBox="1"/>
          <p:nvPr/>
        </p:nvSpPr>
        <p:spPr>
          <a:xfrm>
            <a:off x="1775520" y="3762352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Что такое профессия?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E6AC9A89-98CC-AE38-6325-AAAF11FC3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797" y="1412776"/>
            <a:ext cx="3841016" cy="363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1C1089-CE9A-BA56-709A-0A41E595D5A9}"/>
              </a:ext>
            </a:extLst>
          </p:cNvPr>
          <p:cNvSpPr txBox="1"/>
          <p:nvPr/>
        </p:nvSpPr>
        <p:spPr>
          <a:xfrm>
            <a:off x="8607066" y="2408192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Популярные профессии</a:t>
            </a:r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8C8892CC-0171-5C68-04B2-7B87FFEFB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103" y="-631229"/>
            <a:ext cx="3649563" cy="345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E9B7C9-3CC8-7ECF-DC11-A69A1876E75B}"/>
              </a:ext>
            </a:extLst>
          </p:cNvPr>
          <p:cNvSpPr txBox="1"/>
          <p:nvPr/>
        </p:nvSpPr>
        <p:spPr>
          <a:xfrm>
            <a:off x="3935760" y="104261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Интерактив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D794131-1FC2-B97B-A300-90755C16D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103" y="2843507"/>
            <a:ext cx="1785938" cy="238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1636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5400" i="1" dirty="0">
                <a:solidFill>
                  <a:schemeClr val="tx1"/>
                </a:solidFill>
              </a:rPr>
              <a:t>Программист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1323" y="2323652"/>
            <a:ext cx="4704677" cy="3508977"/>
          </a:xfrm>
        </p:spPr>
        <p:txBody>
          <a:bodyPr>
            <a:noAutofit/>
          </a:bodyPr>
          <a:lstStyle/>
          <a:p>
            <a:r>
              <a:rPr lang="ru-RU" sz="3600" b="1" dirty="0"/>
              <a:t>Программист</a:t>
            </a:r>
            <a:r>
              <a:rPr lang="ru-RU" sz="3600" dirty="0"/>
              <a:t> - это тот человек, который занимается разработкой компьютерных программ</a:t>
            </a:r>
          </a:p>
        </p:txBody>
      </p:sp>
      <p:pic>
        <p:nvPicPr>
          <p:cNvPr id="2050" name="Picture 2" descr="Котик за компьютером (Горбылева-Григорьева Валентина) / Стихи.р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4" y="2636912"/>
            <a:ext cx="419803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0803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483</TotalTime>
  <Words>343</Words>
  <Application>Microsoft Office PowerPoint</Application>
  <PresentationFormat>Широкоэкранный</PresentationFormat>
  <Paragraphs>78</Paragraphs>
  <Slides>19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Calibri</vt:lpstr>
      <vt:lpstr>Century Gothic</vt:lpstr>
      <vt:lpstr>Liberation Sans</vt:lpstr>
      <vt:lpstr>StarSymbol</vt:lpstr>
      <vt:lpstr>Times New Roman</vt:lpstr>
      <vt:lpstr>Wingdings 2</vt:lpstr>
      <vt:lpstr>YS text</vt:lpstr>
      <vt:lpstr>Остин</vt:lpstr>
      <vt:lpstr>\</vt:lpstr>
      <vt:lpstr>Презентация PowerPoint</vt:lpstr>
      <vt:lpstr>   Тема:       Путешествие в Мир профессий</vt:lpstr>
      <vt:lpstr>Презентация PowerPoint</vt:lpstr>
      <vt:lpstr>Презентация PowerPoint</vt:lpstr>
      <vt:lpstr>Презентация PowerPoint</vt:lpstr>
      <vt:lpstr>Профессия — это труд, требующий определённых умений и навыков.</vt:lpstr>
      <vt:lpstr>Презентация PowerPoint</vt:lpstr>
      <vt:lpstr>Программист</vt:lpstr>
      <vt:lpstr> Дизайнер</vt:lpstr>
      <vt:lpstr>Сити-фермер</vt:lpstr>
      <vt:lpstr>Пиар-менеджер</vt:lpstr>
      <vt:lpstr>Косметолог</vt:lpstr>
      <vt:lpstr>Презентация PowerPoint</vt:lpstr>
      <vt:lpstr>ИНТЕРАКТИВ</vt:lpstr>
      <vt:lpstr>Презентация PowerPoint</vt:lpstr>
      <vt:lpstr>Что мы узнали?</vt:lpstr>
      <vt:lpstr>Презентация PowerPoint</vt:lpstr>
      <vt:lpstr>МОЛОДЦЫ!       ВСЕМ 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профессий</dc:title>
  <dc:creator>Polina</dc:creator>
  <cp:lastModifiedBy>Aizada Umarova</cp:lastModifiedBy>
  <cp:revision>31</cp:revision>
  <dcterms:created xsi:type="dcterms:W3CDTF">2023-10-04T12:00:11Z</dcterms:created>
  <dcterms:modified xsi:type="dcterms:W3CDTF">2023-10-31T03:51:28Z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r8>0</vt:r8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r8>0</vt:r8>
  </property>
  <property fmtid="{D5CDD505-2E9C-101B-9397-08002B2CF9AE}" pid="7" name="Notes">
    <vt:r8>0</vt:r8>
  </property>
  <property fmtid="{D5CDD505-2E9C-101B-9397-08002B2CF9AE}" pid="8" name="PresentationFormat">
    <vt:lpwstr>Широкоэкранный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r8>11</vt:r8>
  </property>
</Properties>
</file>