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61BF6-53BF-4CB9-8B84-67F781F7D384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D812-37BB-41FF-A2E1-B840E3A21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046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61BF6-53BF-4CB9-8B84-67F781F7D384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D812-37BB-41FF-A2E1-B840E3A21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866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61BF6-53BF-4CB9-8B84-67F781F7D384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D812-37BB-41FF-A2E1-B840E3A21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482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61BF6-53BF-4CB9-8B84-67F781F7D384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D812-37BB-41FF-A2E1-B840E3A21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069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61BF6-53BF-4CB9-8B84-67F781F7D384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D812-37BB-41FF-A2E1-B840E3A21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685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61BF6-53BF-4CB9-8B84-67F781F7D384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D812-37BB-41FF-A2E1-B840E3A21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797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61BF6-53BF-4CB9-8B84-67F781F7D384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D812-37BB-41FF-A2E1-B840E3A21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470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61BF6-53BF-4CB9-8B84-67F781F7D384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D812-37BB-41FF-A2E1-B840E3A21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804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61BF6-53BF-4CB9-8B84-67F781F7D384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D812-37BB-41FF-A2E1-B840E3A21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189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61BF6-53BF-4CB9-8B84-67F781F7D384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D812-37BB-41FF-A2E1-B840E3A21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35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61BF6-53BF-4CB9-8B84-67F781F7D384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FD812-37BB-41FF-A2E1-B840E3A21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727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61BF6-53BF-4CB9-8B84-67F781F7D384}" type="datetimeFigureOut">
              <a:rPr lang="ru-RU" smtClean="0"/>
              <a:t>04.10.2023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D812-37BB-41FF-A2E1-B840E3A218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743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vecherka.spb.ru/wp-content/uploads/2020/12/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904" y="475310"/>
            <a:ext cx="1039219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«Юные </a:t>
            </a:r>
            <a:r>
              <a:rPr lang="ru-RU" sz="8800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фрунзенцы</a:t>
            </a:r>
            <a:r>
              <a:rPr lang="ru-RU" sz="8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»</a:t>
            </a:r>
            <a:endParaRPr lang="ru-RU" sz="8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5824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vecherka.spb.ru/wp-content/uploads/2020/12/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26757" t="24029" r="18773" b="8945"/>
          <a:stretch/>
        </p:blipFill>
        <p:spPr>
          <a:xfrm>
            <a:off x="2414750" y="950642"/>
            <a:ext cx="7362496" cy="590735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899903" y="-314312"/>
            <a:ext cx="1039219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Фрунзенский</a:t>
            </a:r>
            <a:r>
              <a:rPr lang="ru-RU" sz="8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район</a:t>
            </a:r>
            <a:endParaRPr lang="ru-RU" sz="8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5793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vecherka.spb.ru/wp-content/uploads/2020/12/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99903" y="-314312"/>
            <a:ext cx="1039219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Фрунзенский</a:t>
            </a:r>
            <a:r>
              <a:rPr lang="ru-RU" sz="8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район</a:t>
            </a:r>
            <a:endParaRPr lang="ru-RU" sz="8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2" name="Picture 4" descr="https://compuart.ru/archive/ca/2016/4/10/Compass08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87" y="1367226"/>
            <a:ext cx="2697984" cy="266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papik.pro/uploads/posts/2023-01/1674190509_papik-pro-p-roza-vetrov-risunok-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137" y="1367226"/>
            <a:ext cx="2667881" cy="266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w7.pngwing.com/pngs/544/484/png-transparent-compass-rose-hotel-wind-rose-rosedesvents-symmetry-monochrome-compas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9409" y="1373724"/>
            <a:ext cx="3060591" cy="266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612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vecherka.spb.ru/wp-content/uploads/2020/12/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99903" y="-314312"/>
            <a:ext cx="1039219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Фрунзенский</a:t>
            </a:r>
            <a:r>
              <a:rPr lang="ru-RU" sz="8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район</a:t>
            </a:r>
            <a:endParaRPr lang="ru-RU" sz="8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/>
          <p:nvPr/>
        </p:nvPicPr>
        <p:blipFill rotWithShape="1">
          <a:blip r:embed="rId3"/>
          <a:srcRect l="6593" t="14904" r="4405" b="15541"/>
          <a:stretch/>
        </p:blipFill>
        <p:spPr bwMode="auto">
          <a:xfrm>
            <a:off x="893379" y="867104"/>
            <a:ext cx="9774621" cy="59908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1341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vecherka.spb.ru/wp-content/uploads/2020/12/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99903" y="-314312"/>
            <a:ext cx="1039219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Фрунзенский</a:t>
            </a:r>
            <a:r>
              <a:rPr lang="ru-RU" sz="8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район</a:t>
            </a:r>
            <a:endParaRPr lang="ru-RU" sz="8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/>
          <p:nvPr/>
        </p:nvPicPr>
        <p:blipFill rotWithShape="1">
          <a:blip r:embed="rId3"/>
          <a:srcRect l="6593" t="14904" r="4405" b="15541"/>
          <a:stretch/>
        </p:blipFill>
        <p:spPr bwMode="auto">
          <a:xfrm>
            <a:off x="893379" y="867104"/>
            <a:ext cx="9774621" cy="59908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H="1" flipV="1">
            <a:off x="9078331" y="4377067"/>
            <a:ext cx="15766" cy="1859922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8151122" y="5307028"/>
            <a:ext cx="1885950" cy="1161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8801652" y="3602038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669403" y="6054637"/>
            <a:ext cx="8178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Ю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617264" y="4856979"/>
            <a:ext cx="5180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971987" y="4856979"/>
            <a:ext cx="5725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4735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vecherka.spb.ru/wp-content/uploads/2020/12/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99903" y="-314312"/>
            <a:ext cx="1039219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Фрунзенский</a:t>
            </a:r>
            <a:r>
              <a:rPr lang="ru-RU" sz="8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район</a:t>
            </a:r>
            <a:endParaRPr lang="ru-RU" sz="8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098" name="Picture 2" descr="https://tik62.spbik.spb.ru/tik/62/frunzenskij-raj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9001" y="1726499"/>
            <a:ext cx="4773284" cy="3436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4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vecherka.spb.ru/wp-content/uploads/2020/12/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3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99903" y="-314312"/>
            <a:ext cx="1039219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Фрунзенский</a:t>
            </a:r>
            <a:r>
              <a:rPr lang="ru-RU" sz="8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район</a:t>
            </a:r>
            <a:endParaRPr lang="ru-RU" sz="8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710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20</Words>
  <Application>Microsoft Office PowerPoint</Application>
  <PresentationFormat>Широкоэкранный</PresentationFormat>
  <Paragraphs>11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</cp:revision>
  <dcterms:created xsi:type="dcterms:W3CDTF">2023-10-04T18:24:04Z</dcterms:created>
  <dcterms:modified xsi:type="dcterms:W3CDTF">2023-10-04T19:30:30Z</dcterms:modified>
</cp:coreProperties>
</file>