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140659-75CB-4B67-AD6D-F85812DE3A4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69D752-F94C-4E84-BF18-3E0F8C59B042}">
      <dgm:prSet/>
      <dgm:spPr/>
      <dgm:t>
        <a:bodyPr/>
        <a:lstStyle/>
        <a:p>
          <a:pPr rtl="0"/>
          <a:r>
            <a:rPr lang="ru-RU"/>
            <a:t>Как защитить металлы от коррозии От коррозии можно и нужно защищаться. Чтобы уберечь металлы от этой реакции, их покрывают защитными материалами, обрабатывают электрохимическими методами, шлифованием и.т. д. Рассмотрим все эти способы подробнее. </a:t>
          </a:r>
        </a:p>
      </dgm:t>
    </dgm:pt>
    <dgm:pt modelId="{63565C66-CCCA-4773-BD24-A58560666FAF}" type="parTrans" cxnId="{88FFCDA2-C0A7-42A9-891E-21E6B606308F}">
      <dgm:prSet/>
      <dgm:spPr/>
      <dgm:t>
        <a:bodyPr/>
        <a:lstStyle/>
        <a:p>
          <a:endParaRPr lang="ru-RU"/>
        </a:p>
      </dgm:t>
    </dgm:pt>
    <dgm:pt modelId="{E6C2CA70-CD97-461C-9480-8D28616A84E9}" type="sibTrans" cxnId="{88FFCDA2-C0A7-42A9-891E-21E6B606308F}">
      <dgm:prSet/>
      <dgm:spPr/>
      <dgm:t>
        <a:bodyPr/>
        <a:lstStyle/>
        <a:p>
          <a:endParaRPr lang="ru-RU"/>
        </a:p>
      </dgm:t>
    </dgm:pt>
    <dgm:pt modelId="{4EB4140D-F38F-4DDD-A5C1-F8F35A88F0FC}" type="pres">
      <dgm:prSet presAssocID="{85140659-75CB-4B67-AD6D-F85812DE3A42}" presName="compositeShape" presStyleCnt="0">
        <dgm:presLayoutVars>
          <dgm:chMax val="7"/>
          <dgm:dir/>
          <dgm:resizeHandles val="exact"/>
        </dgm:presLayoutVars>
      </dgm:prSet>
      <dgm:spPr/>
    </dgm:pt>
    <dgm:pt modelId="{A52CC3AF-2B50-4A8E-8C7B-DEBACC749881}" type="pres">
      <dgm:prSet presAssocID="{8E69D752-F94C-4E84-BF18-3E0F8C59B042}" presName="circ1TxSh" presStyleLbl="vennNode1" presStyleIdx="0" presStyleCnt="1" custScaleX="159247"/>
      <dgm:spPr/>
    </dgm:pt>
  </dgm:ptLst>
  <dgm:cxnLst>
    <dgm:cxn modelId="{88FFCDA2-C0A7-42A9-891E-21E6B606308F}" srcId="{85140659-75CB-4B67-AD6D-F85812DE3A42}" destId="{8E69D752-F94C-4E84-BF18-3E0F8C59B042}" srcOrd="0" destOrd="0" parTransId="{63565C66-CCCA-4773-BD24-A58560666FAF}" sibTransId="{E6C2CA70-CD97-461C-9480-8D28616A84E9}"/>
    <dgm:cxn modelId="{01C89AE2-B766-41C1-99DF-A533C891273C}" type="presOf" srcId="{85140659-75CB-4B67-AD6D-F85812DE3A42}" destId="{4EB4140D-F38F-4DDD-A5C1-F8F35A88F0FC}" srcOrd="0" destOrd="0" presId="urn:microsoft.com/office/officeart/2005/8/layout/venn1"/>
    <dgm:cxn modelId="{BCF9D7E8-4E5E-4546-A281-550C8B047357}" type="presOf" srcId="{8E69D752-F94C-4E84-BF18-3E0F8C59B042}" destId="{A52CC3AF-2B50-4A8E-8C7B-DEBACC749881}" srcOrd="0" destOrd="0" presId="urn:microsoft.com/office/officeart/2005/8/layout/venn1"/>
    <dgm:cxn modelId="{9C173F7D-364E-4F33-BEBD-6324469BACF2}" type="presParOf" srcId="{4EB4140D-F38F-4DDD-A5C1-F8F35A88F0FC}" destId="{A52CC3AF-2B50-4A8E-8C7B-DEBACC74988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730663-F986-436E-9C6F-BD1D742940F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B0020A-3AF1-4380-9C7C-E6B8447DEB20}">
      <dgm:prSet custT="1"/>
      <dgm:spPr/>
      <dgm:t>
        <a:bodyPr/>
        <a:lstStyle/>
        <a:p>
          <a:pPr rtl="0"/>
          <a:r>
            <a:rPr lang="ru-RU" sz="1100" dirty="0"/>
            <a:t>Способ № 1. Защитные покрытия. Для защиты от коррозии металлические изделия покрывают другим металлом, т. е. производят никелирование, хромирование, </a:t>
          </a:r>
          <a:r>
            <a:rPr lang="ru-RU" sz="1100" dirty="0" err="1"/>
            <a:t>цинкооание</a:t>
          </a:r>
          <a:r>
            <a:rPr lang="ru-RU" sz="1100" dirty="0"/>
            <a:t>, лужение и т. д. Еще один вариант защиты — покрыть поверхность металла специальными лаками, красками, эмалями.</a:t>
          </a:r>
        </a:p>
      </dgm:t>
    </dgm:pt>
    <dgm:pt modelId="{2AA11361-A699-4AE6-AAD1-23CA3FF663BC}" type="parTrans" cxnId="{BD722BE8-C0C3-4855-97EB-17BCE8E6FA08}">
      <dgm:prSet/>
      <dgm:spPr/>
      <dgm:t>
        <a:bodyPr/>
        <a:lstStyle/>
        <a:p>
          <a:endParaRPr lang="ru-RU"/>
        </a:p>
      </dgm:t>
    </dgm:pt>
    <dgm:pt modelId="{148DCDF3-E6B0-440F-973F-18CCE6B55B0D}" type="sibTrans" cxnId="{BD722BE8-C0C3-4855-97EB-17BCE8E6FA08}">
      <dgm:prSet/>
      <dgm:spPr/>
      <dgm:t>
        <a:bodyPr/>
        <a:lstStyle/>
        <a:p>
          <a:endParaRPr lang="ru-RU"/>
        </a:p>
      </dgm:t>
    </dgm:pt>
    <dgm:pt modelId="{50BBC403-7A78-422C-B510-CEF0489C4E01}">
      <dgm:prSet custT="1"/>
      <dgm:spPr/>
      <dgm:t>
        <a:bodyPr/>
        <a:lstStyle/>
        <a:p>
          <a:pPr rtl="0"/>
          <a:r>
            <a:rPr lang="ru-RU" sz="1100" dirty="0"/>
            <a:t>Способ № 2. Легирование. Легирование — это введение добавок, которые образуют защитный слой на поверхности металла. Например, при легировании железа хромом и никелем получают нержавеющую сталь.</a:t>
          </a:r>
        </a:p>
      </dgm:t>
    </dgm:pt>
    <dgm:pt modelId="{7C9FA218-AF98-41F7-AD69-1A881DB8AC43}" type="parTrans" cxnId="{1088470D-1C93-406E-9FAC-5B2925238A78}">
      <dgm:prSet/>
      <dgm:spPr/>
      <dgm:t>
        <a:bodyPr/>
        <a:lstStyle/>
        <a:p>
          <a:endParaRPr lang="ru-RU"/>
        </a:p>
      </dgm:t>
    </dgm:pt>
    <dgm:pt modelId="{61192328-C73B-4810-B5A3-C388437F5A04}" type="sibTrans" cxnId="{1088470D-1C93-406E-9FAC-5B2925238A78}">
      <dgm:prSet/>
      <dgm:spPr/>
      <dgm:t>
        <a:bodyPr/>
        <a:lstStyle/>
        <a:p>
          <a:endParaRPr lang="ru-RU"/>
        </a:p>
      </dgm:t>
    </dgm:pt>
    <dgm:pt modelId="{411A2554-4BC3-48F0-8EFB-CCD1EC9B8AF2}">
      <dgm:prSet custT="1"/>
      <dgm:spPr/>
      <dgm:t>
        <a:bodyPr/>
        <a:lstStyle/>
        <a:p>
          <a:pPr rtl="0"/>
          <a:r>
            <a:rPr lang="ru-RU" sz="1100" dirty="0"/>
            <a:t>Способ № 3. Протекторная защита. Протекторная защита — это способ уберечь металл от коррозии, при котором металлическое изделие соединяют с более активным металлом. Этот второй металл в итоге и разрушается в первую очередь.</a:t>
          </a:r>
        </a:p>
      </dgm:t>
    </dgm:pt>
    <dgm:pt modelId="{32A9C5E9-C4F2-40BC-A631-95DCC9B839EC}" type="parTrans" cxnId="{7C0F44B4-282C-4EA7-A350-5D7FE8CD2CD4}">
      <dgm:prSet/>
      <dgm:spPr/>
      <dgm:t>
        <a:bodyPr/>
        <a:lstStyle/>
        <a:p>
          <a:endParaRPr lang="ru-RU"/>
        </a:p>
      </dgm:t>
    </dgm:pt>
    <dgm:pt modelId="{2F067A65-1938-4566-81B7-3FACF81D6021}" type="sibTrans" cxnId="{7C0F44B4-282C-4EA7-A350-5D7FE8CD2CD4}">
      <dgm:prSet/>
      <dgm:spPr/>
      <dgm:t>
        <a:bodyPr/>
        <a:lstStyle/>
        <a:p>
          <a:endParaRPr lang="ru-RU"/>
        </a:p>
      </dgm:t>
    </dgm:pt>
    <dgm:pt modelId="{D9C55042-AC65-4141-A410-6E46716B7B60}">
      <dgm:prSet custT="1"/>
      <dgm:spPr/>
      <dgm:t>
        <a:bodyPr/>
        <a:lstStyle/>
        <a:p>
          <a:pPr rtl="0"/>
          <a:r>
            <a:rPr lang="ru-RU" sz="1100" dirty="0"/>
            <a:t>Способ № 4. Электрохимическая защита. Чтобы защитить металлы от электрохимической коррозии, нейтрализуют ток, который возникает при ней. Это делают с помощью постоянного тока, который пропускают в обратном направлении. </a:t>
          </a:r>
        </a:p>
      </dgm:t>
    </dgm:pt>
    <dgm:pt modelId="{06DF7A47-D783-40CF-A6E2-F9E3B721C14A}" type="parTrans" cxnId="{B811F4E8-022D-403A-81C9-C7FC3B4F27E0}">
      <dgm:prSet/>
      <dgm:spPr/>
      <dgm:t>
        <a:bodyPr/>
        <a:lstStyle/>
        <a:p>
          <a:endParaRPr lang="ru-RU"/>
        </a:p>
      </dgm:t>
    </dgm:pt>
    <dgm:pt modelId="{D40AD0BB-535C-4B89-ABE5-2360CA1FA4AE}" type="sibTrans" cxnId="{B811F4E8-022D-403A-81C9-C7FC3B4F27E0}">
      <dgm:prSet/>
      <dgm:spPr/>
      <dgm:t>
        <a:bodyPr/>
        <a:lstStyle/>
        <a:p>
          <a:endParaRPr lang="ru-RU"/>
        </a:p>
      </dgm:t>
    </dgm:pt>
    <dgm:pt modelId="{BB8C79F0-6154-4826-A5B6-C3B6F9644AAC}" type="pres">
      <dgm:prSet presAssocID="{91730663-F986-436E-9C6F-BD1D742940F1}" presName="compositeShape" presStyleCnt="0">
        <dgm:presLayoutVars>
          <dgm:dir/>
          <dgm:resizeHandles/>
        </dgm:presLayoutVars>
      </dgm:prSet>
      <dgm:spPr/>
    </dgm:pt>
    <dgm:pt modelId="{BB2221BA-BDED-4F2A-AD35-D207990AA75D}" type="pres">
      <dgm:prSet presAssocID="{91730663-F986-436E-9C6F-BD1D742940F1}" presName="pyramid" presStyleLbl="node1" presStyleIdx="0" presStyleCnt="1"/>
      <dgm:spPr/>
    </dgm:pt>
    <dgm:pt modelId="{40F613AA-62AB-4110-8B44-85287CFAE8B7}" type="pres">
      <dgm:prSet presAssocID="{91730663-F986-436E-9C6F-BD1D742940F1}" presName="theList" presStyleCnt="0"/>
      <dgm:spPr/>
    </dgm:pt>
    <dgm:pt modelId="{84D5D45B-74B9-42AC-8572-B40C84098A3F}" type="pres">
      <dgm:prSet presAssocID="{E1B0020A-3AF1-4380-9C7C-E6B8447DEB20}" presName="aNode" presStyleLbl="fgAcc1" presStyleIdx="0" presStyleCnt="4">
        <dgm:presLayoutVars>
          <dgm:bulletEnabled val="1"/>
        </dgm:presLayoutVars>
      </dgm:prSet>
      <dgm:spPr/>
    </dgm:pt>
    <dgm:pt modelId="{50231AB6-B983-45F2-8C83-7537B1A496BA}" type="pres">
      <dgm:prSet presAssocID="{E1B0020A-3AF1-4380-9C7C-E6B8447DEB20}" presName="aSpace" presStyleCnt="0"/>
      <dgm:spPr/>
    </dgm:pt>
    <dgm:pt modelId="{35156A8E-57C4-4CA0-AD3B-BBEB8F402AF7}" type="pres">
      <dgm:prSet presAssocID="{50BBC403-7A78-422C-B510-CEF0489C4E01}" presName="aNode" presStyleLbl="fgAcc1" presStyleIdx="1" presStyleCnt="4">
        <dgm:presLayoutVars>
          <dgm:bulletEnabled val="1"/>
        </dgm:presLayoutVars>
      </dgm:prSet>
      <dgm:spPr/>
    </dgm:pt>
    <dgm:pt modelId="{62479E0A-DE8B-44FB-9EDE-05E00615DFA0}" type="pres">
      <dgm:prSet presAssocID="{50BBC403-7A78-422C-B510-CEF0489C4E01}" presName="aSpace" presStyleCnt="0"/>
      <dgm:spPr/>
    </dgm:pt>
    <dgm:pt modelId="{213CB910-EF39-43B4-9A4E-F7124C8978D4}" type="pres">
      <dgm:prSet presAssocID="{411A2554-4BC3-48F0-8EFB-CCD1EC9B8AF2}" presName="aNode" presStyleLbl="fgAcc1" presStyleIdx="2" presStyleCnt="4">
        <dgm:presLayoutVars>
          <dgm:bulletEnabled val="1"/>
        </dgm:presLayoutVars>
      </dgm:prSet>
      <dgm:spPr/>
    </dgm:pt>
    <dgm:pt modelId="{B0042BBB-1773-4895-9246-803374B3961F}" type="pres">
      <dgm:prSet presAssocID="{411A2554-4BC3-48F0-8EFB-CCD1EC9B8AF2}" presName="aSpace" presStyleCnt="0"/>
      <dgm:spPr/>
    </dgm:pt>
    <dgm:pt modelId="{21F35CE4-2B89-4880-AB5A-27579493E2F1}" type="pres">
      <dgm:prSet presAssocID="{D9C55042-AC65-4141-A410-6E46716B7B60}" presName="aNode" presStyleLbl="fgAcc1" presStyleIdx="3" presStyleCnt="4">
        <dgm:presLayoutVars>
          <dgm:bulletEnabled val="1"/>
        </dgm:presLayoutVars>
      </dgm:prSet>
      <dgm:spPr/>
    </dgm:pt>
    <dgm:pt modelId="{AE5B6591-2309-41EF-9D6A-64705586F8A9}" type="pres">
      <dgm:prSet presAssocID="{D9C55042-AC65-4141-A410-6E46716B7B60}" presName="aSpace" presStyleCnt="0"/>
      <dgm:spPr/>
    </dgm:pt>
  </dgm:ptLst>
  <dgm:cxnLst>
    <dgm:cxn modelId="{1088470D-1C93-406E-9FAC-5B2925238A78}" srcId="{91730663-F986-436E-9C6F-BD1D742940F1}" destId="{50BBC403-7A78-422C-B510-CEF0489C4E01}" srcOrd="1" destOrd="0" parTransId="{7C9FA218-AF98-41F7-AD69-1A881DB8AC43}" sibTransId="{61192328-C73B-4810-B5A3-C388437F5A04}"/>
    <dgm:cxn modelId="{61E8B434-9E2B-4D33-8C3C-2EBAE1CD27DB}" type="presOf" srcId="{91730663-F986-436E-9C6F-BD1D742940F1}" destId="{BB8C79F0-6154-4826-A5B6-C3B6F9644AAC}" srcOrd="0" destOrd="0" presId="urn:microsoft.com/office/officeart/2005/8/layout/pyramid2"/>
    <dgm:cxn modelId="{FD37B23A-ACEA-4EB3-9137-559D64FA3C1E}" type="presOf" srcId="{411A2554-4BC3-48F0-8EFB-CCD1EC9B8AF2}" destId="{213CB910-EF39-43B4-9A4E-F7124C8978D4}" srcOrd="0" destOrd="0" presId="urn:microsoft.com/office/officeart/2005/8/layout/pyramid2"/>
    <dgm:cxn modelId="{1568D949-3C39-4584-B2F9-8728EAFB5837}" type="presOf" srcId="{E1B0020A-3AF1-4380-9C7C-E6B8447DEB20}" destId="{84D5D45B-74B9-42AC-8572-B40C84098A3F}" srcOrd="0" destOrd="0" presId="urn:microsoft.com/office/officeart/2005/8/layout/pyramid2"/>
    <dgm:cxn modelId="{7C0F44B4-282C-4EA7-A350-5D7FE8CD2CD4}" srcId="{91730663-F986-436E-9C6F-BD1D742940F1}" destId="{411A2554-4BC3-48F0-8EFB-CCD1EC9B8AF2}" srcOrd="2" destOrd="0" parTransId="{32A9C5E9-C4F2-40BC-A631-95DCC9B839EC}" sibTransId="{2F067A65-1938-4566-81B7-3FACF81D6021}"/>
    <dgm:cxn modelId="{D33397B4-315D-4ACC-AAB6-77125BBF67D7}" type="presOf" srcId="{D9C55042-AC65-4141-A410-6E46716B7B60}" destId="{21F35CE4-2B89-4880-AB5A-27579493E2F1}" srcOrd="0" destOrd="0" presId="urn:microsoft.com/office/officeart/2005/8/layout/pyramid2"/>
    <dgm:cxn modelId="{BD722BE8-C0C3-4855-97EB-17BCE8E6FA08}" srcId="{91730663-F986-436E-9C6F-BD1D742940F1}" destId="{E1B0020A-3AF1-4380-9C7C-E6B8447DEB20}" srcOrd="0" destOrd="0" parTransId="{2AA11361-A699-4AE6-AAD1-23CA3FF663BC}" sibTransId="{148DCDF3-E6B0-440F-973F-18CCE6B55B0D}"/>
    <dgm:cxn modelId="{B811F4E8-022D-403A-81C9-C7FC3B4F27E0}" srcId="{91730663-F986-436E-9C6F-BD1D742940F1}" destId="{D9C55042-AC65-4141-A410-6E46716B7B60}" srcOrd="3" destOrd="0" parTransId="{06DF7A47-D783-40CF-A6E2-F9E3B721C14A}" sibTransId="{D40AD0BB-535C-4B89-ABE5-2360CA1FA4AE}"/>
    <dgm:cxn modelId="{746A9CE9-84CA-4F6C-8928-3DA73972B64B}" type="presOf" srcId="{50BBC403-7A78-422C-B510-CEF0489C4E01}" destId="{35156A8E-57C4-4CA0-AD3B-BBEB8F402AF7}" srcOrd="0" destOrd="0" presId="urn:microsoft.com/office/officeart/2005/8/layout/pyramid2"/>
    <dgm:cxn modelId="{836A94FA-A30B-446B-864C-DA91F7E13246}" type="presParOf" srcId="{BB8C79F0-6154-4826-A5B6-C3B6F9644AAC}" destId="{BB2221BA-BDED-4F2A-AD35-D207990AA75D}" srcOrd="0" destOrd="0" presId="urn:microsoft.com/office/officeart/2005/8/layout/pyramid2"/>
    <dgm:cxn modelId="{15F36606-534E-436C-894D-9154917A1DD5}" type="presParOf" srcId="{BB8C79F0-6154-4826-A5B6-C3B6F9644AAC}" destId="{40F613AA-62AB-4110-8B44-85287CFAE8B7}" srcOrd="1" destOrd="0" presId="urn:microsoft.com/office/officeart/2005/8/layout/pyramid2"/>
    <dgm:cxn modelId="{A6EBF2AF-92E2-4B21-87D6-C4D2F72E07FC}" type="presParOf" srcId="{40F613AA-62AB-4110-8B44-85287CFAE8B7}" destId="{84D5D45B-74B9-42AC-8572-B40C84098A3F}" srcOrd="0" destOrd="0" presId="urn:microsoft.com/office/officeart/2005/8/layout/pyramid2"/>
    <dgm:cxn modelId="{8E482927-9E41-4115-9346-CC143677A7B0}" type="presParOf" srcId="{40F613AA-62AB-4110-8B44-85287CFAE8B7}" destId="{50231AB6-B983-45F2-8C83-7537B1A496BA}" srcOrd="1" destOrd="0" presId="urn:microsoft.com/office/officeart/2005/8/layout/pyramid2"/>
    <dgm:cxn modelId="{8E42A195-F44F-495F-8697-2FDE481A4658}" type="presParOf" srcId="{40F613AA-62AB-4110-8B44-85287CFAE8B7}" destId="{35156A8E-57C4-4CA0-AD3B-BBEB8F402AF7}" srcOrd="2" destOrd="0" presId="urn:microsoft.com/office/officeart/2005/8/layout/pyramid2"/>
    <dgm:cxn modelId="{D4BE4CFA-FBFB-4018-9C4A-EFCEA0BF2AF6}" type="presParOf" srcId="{40F613AA-62AB-4110-8B44-85287CFAE8B7}" destId="{62479E0A-DE8B-44FB-9EDE-05E00615DFA0}" srcOrd="3" destOrd="0" presId="urn:microsoft.com/office/officeart/2005/8/layout/pyramid2"/>
    <dgm:cxn modelId="{C1ABCEF2-9401-478C-AC31-6DC2D87EF869}" type="presParOf" srcId="{40F613AA-62AB-4110-8B44-85287CFAE8B7}" destId="{213CB910-EF39-43B4-9A4E-F7124C8978D4}" srcOrd="4" destOrd="0" presId="urn:microsoft.com/office/officeart/2005/8/layout/pyramid2"/>
    <dgm:cxn modelId="{F6AD55AB-4F12-4AF1-808B-91AF1189E3CC}" type="presParOf" srcId="{40F613AA-62AB-4110-8B44-85287CFAE8B7}" destId="{B0042BBB-1773-4895-9246-803374B3961F}" srcOrd="5" destOrd="0" presId="urn:microsoft.com/office/officeart/2005/8/layout/pyramid2"/>
    <dgm:cxn modelId="{AC109C36-29AE-40C2-8AA0-C76449B88397}" type="presParOf" srcId="{40F613AA-62AB-4110-8B44-85287CFAE8B7}" destId="{21F35CE4-2B89-4880-AB5A-27579493E2F1}" srcOrd="6" destOrd="0" presId="urn:microsoft.com/office/officeart/2005/8/layout/pyramid2"/>
    <dgm:cxn modelId="{CDEBA748-9CBD-4D52-8FBB-6220FCDB294F}" type="presParOf" srcId="{40F613AA-62AB-4110-8B44-85287CFAE8B7}" destId="{AE5B6591-2309-41EF-9D6A-64705586F8A9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56D799-9EAE-4B16-9440-5C4749F28B1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750325-2B00-4268-B68E-5CD3EDDA5080}">
      <dgm:prSet custT="1"/>
      <dgm:spPr/>
      <dgm:t>
        <a:bodyPr/>
        <a:lstStyle/>
        <a:p>
          <a:pPr rtl="0"/>
          <a:r>
            <a:rPr lang="ru-RU" sz="1200" dirty="0"/>
            <a:t>Способ № 5. Изменение состава среды путем добавления ингибиторов. Для защиты от коррозии используют специальные средства, которые ее замедляют — ингибиторы. Они изменяют состояние поверхности металла — образуют труднорастворимые соединения с катионами металла. Защитные слои, образованные ингибиторами, всегда тоньше наносимых покрытий.</a:t>
          </a:r>
        </a:p>
      </dgm:t>
    </dgm:pt>
    <dgm:pt modelId="{713E26D2-D98F-4CAD-B3F3-647742273BAE}" type="parTrans" cxnId="{296E61A7-63FE-4103-904D-1EAD52E1288F}">
      <dgm:prSet/>
      <dgm:spPr/>
      <dgm:t>
        <a:bodyPr/>
        <a:lstStyle/>
        <a:p>
          <a:endParaRPr lang="ru-RU"/>
        </a:p>
      </dgm:t>
    </dgm:pt>
    <dgm:pt modelId="{BEB5CEAC-C574-4409-ACD7-167C20485EF0}" type="sibTrans" cxnId="{296E61A7-63FE-4103-904D-1EAD52E1288F}">
      <dgm:prSet/>
      <dgm:spPr/>
      <dgm:t>
        <a:bodyPr/>
        <a:lstStyle/>
        <a:p>
          <a:endParaRPr lang="ru-RU"/>
        </a:p>
      </dgm:t>
    </dgm:pt>
    <dgm:pt modelId="{333575B3-B490-44C7-98ED-4638540A5366}">
      <dgm:prSet custT="1"/>
      <dgm:spPr/>
      <dgm:t>
        <a:bodyPr/>
        <a:lstStyle/>
        <a:p>
          <a:pPr rtl="0"/>
          <a:r>
            <a:rPr lang="ru-RU" sz="1200" dirty="0"/>
            <a:t>Способ № 6. Замена корродирующего металла на другие материалы: керамику и пластмассу.</a:t>
          </a:r>
        </a:p>
      </dgm:t>
    </dgm:pt>
    <dgm:pt modelId="{B899DA7A-09D1-4A01-8DBC-C356B4F10856}" type="parTrans" cxnId="{96AA9C2C-C282-4764-B7F2-F5D3924FCF1C}">
      <dgm:prSet/>
      <dgm:spPr/>
      <dgm:t>
        <a:bodyPr/>
        <a:lstStyle/>
        <a:p>
          <a:endParaRPr lang="ru-RU"/>
        </a:p>
      </dgm:t>
    </dgm:pt>
    <dgm:pt modelId="{20BB1324-6D71-48E2-88FE-0278C182785D}" type="sibTrans" cxnId="{96AA9C2C-C282-4764-B7F2-F5D3924FCF1C}">
      <dgm:prSet/>
      <dgm:spPr/>
      <dgm:t>
        <a:bodyPr/>
        <a:lstStyle/>
        <a:p>
          <a:endParaRPr lang="ru-RU"/>
        </a:p>
      </dgm:t>
    </dgm:pt>
    <dgm:pt modelId="{2CC3E66D-09D2-407C-BC92-475D2FF8CCFB}">
      <dgm:prSet custT="1"/>
      <dgm:spPr/>
      <dgm:t>
        <a:bodyPr/>
        <a:lstStyle/>
        <a:p>
          <a:pPr rtl="0"/>
          <a:r>
            <a:rPr lang="ru-RU" sz="1200" dirty="0"/>
            <a:t>Способ № 7. Шлифование поверхностей изделия. </a:t>
          </a:r>
        </a:p>
      </dgm:t>
    </dgm:pt>
    <dgm:pt modelId="{54288D05-58AF-4DEF-9A68-74F0331329E4}" type="parTrans" cxnId="{86AC08C7-DCDD-4366-AC1C-7506A1AAC9C5}">
      <dgm:prSet/>
      <dgm:spPr/>
      <dgm:t>
        <a:bodyPr/>
        <a:lstStyle/>
        <a:p>
          <a:endParaRPr lang="ru-RU"/>
        </a:p>
      </dgm:t>
    </dgm:pt>
    <dgm:pt modelId="{C96BC5E8-9009-4ECD-AA42-DB78809ECD32}" type="sibTrans" cxnId="{86AC08C7-DCDD-4366-AC1C-7506A1AAC9C5}">
      <dgm:prSet/>
      <dgm:spPr/>
      <dgm:t>
        <a:bodyPr/>
        <a:lstStyle/>
        <a:p>
          <a:endParaRPr lang="ru-RU"/>
        </a:p>
      </dgm:t>
    </dgm:pt>
    <dgm:pt modelId="{A086A712-0A8B-4C27-987C-35476A4F7F0C}" type="pres">
      <dgm:prSet presAssocID="{4556D799-9EAE-4B16-9440-5C4749F28B12}" presName="compositeShape" presStyleCnt="0">
        <dgm:presLayoutVars>
          <dgm:dir/>
          <dgm:resizeHandles/>
        </dgm:presLayoutVars>
      </dgm:prSet>
      <dgm:spPr/>
    </dgm:pt>
    <dgm:pt modelId="{E9544C90-9DE4-4B28-8AAD-A6A2F510D97D}" type="pres">
      <dgm:prSet presAssocID="{4556D799-9EAE-4B16-9440-5C4749F28B12}" presName="pyramid" presStyleLbl="node1" presStyleIdx="0" presStyleCnt="1" custScaleX="133409"/>
      <dgm:spPr/>
    </dgm:pt>
    <dgm:pt modelId="{C3C324CC-1E43-4454-B59A-97BBC47C9317}" type="pres">
      <dgm:prSet presAssocID="{4556D799-9EAE-4B16-9440-5C4749F28B12}" presName="theList" presStyleCnt="0"/>
      <dgm:spPr/>
    </dgm:pt>
    <dgm:pt modelId="{DD52F46F-DDF9-48DE-B995-F9D4DAAB14D2}" type="pres">
      <dgm:prSet presAssocID="{1C750325-2B00-4268-B68E-5CD3EDDA5080}" presName="aNode" presStyleLbl="fgAcc1" presStyleIdx="0" presStyleCnt="3" custScaleX="104440" custScaleY="175885">
        <dgm:presLayoutVars>
          <dgm:bulletEnabled val="1"/>
        </dgm:presLayoutVars>
      </dgm:prSet>
      <dgm:spPr/>
    </dgm:pt>
    <dgm:pt modelId="{805116B4-B335-4A82-88BF-D068672FDF93}" type="pres">
      <dgm:prSet presAssocID="{1C750325-2B00-4268-B68E-5CD3EDDA5080}" presName="aSpace" presStyleCnt="0"/>
      <dgm:spPr/>
    </dgm:pt>
    <dgm:pt modelId="{2EE7929D-FE7E-4AD8-A675-EE2AB78C6920}" type="pres">
      <dgm:prSet presAssocID="{333575B3-B490-44C7-98ED-4638540A5366}" presName="aNode" presStyleLbl="fgAcc1" presStyleIdx="1" presStyleCnt="3" custScaleX="99324" custScaleY="121983" custLinFactY="6604" custLinFactNeighborX="-934" custLinFactNeighborY="100000">
        <dgm:presLayoutVars>
          <dgm:bulletEnabled val="1"/>
        </dgm:presLayoutVars>
      </dgm:prSet>
      <dgm:spPr/>
    </dgm:pt>
    <dgm:pt modelId="{B8568919-A3E1-44A7-BB0C-2ED282E45DFB}" type="pres">
      <dgm:prSet presAssocID="{333575B3-B490-44C7-98ED-4638540A5366}" presName="aSpace" presStyleCnt="0"/>
      <dgm:spPr/>
    </dgm:pt>
    <dgm:pt modelId="{F59F5FFB-51E3-4F38-8871-3CC6AC740267}" type="pres">
      <dgm:prSet presAssocID="{2CC3E66D-09D2-407C-BC92-475D2FF8CCFB}" presName="aNode" presStyleLbl="fgAcc1" presStyleIdx="2" presStyleCnt="3" custScaleX="99324" custScaleY="121983" custLinFactY="26917" custLinFactNeighborX="1419" custLinFactNeighborY="100000">
        <dgm:presLayoutVars>
          <dgm:bulletEnabled val="1"/>
        </dgm:presLayoutVars>
      </dgm:prSet>
      <dgm:spPr/>
    </dgm:pt>
    <dgm:pt modelId="{C17E16B6-724B-46B6-B1C2-F4247E038D3A}" type="pres">
      <dgm:prSet presAssocID="{2CC3E66D-09D2-407C-BC92-475D2FF8CCFB}" presName="aSpace" presStyleCnt="0"/>
      <dgm:spPr/>
    </dgm:pt>
  </dgm:ptLst>
  <dgm:cxnLst>
    <dgm:cxn modelId="{A2060D0D-9F04-4074-A7A0-FC5A029DC5D9}" type="presOf" srcId="{2CC3E66D-09D2-407C-BC92-475D2FF8CCFB}" destId="{F59F5FFB-51E3-4F38-8871-3CC6AC740267}" srcOrd="0" destOrd="0" presId="urn:microsoft.com/office/officeart/2005/8/layout/pyramid2"/>
    <dgm:cxn modelId="{3D420E16-01E2-482B-AC41-56A2E4C1DD50}" type="presOf" srcId="{1C750325-2B00-4268-B68E-5CD3EDDA5080}" destId="{DD52F46F-DDF9-48DE-B995-F9D4DAAB14D2}" srcOrd="0" destOrd="0" presId="urn:microsoft.com/office/officeart/2005/8/layout/pyramid2"/>
    <dgm:cxn modelId="{96AA9C2C-C282-4764-B7F2-F5D3924FCF1C}" srcId="{4556D799-9EAE-4B16-9440-5C4749F28B12}" destId="{333575B3-B490-44C7-98ED-4638540A5366}" srcOrd="1" destOrd="0" parTransId="{B899DA7A-09D1-4A01-8DBC-C356B4F10856}" sibTransId="{20BB1324-6D71-48E2-88FE-0278C182785D}"/>
    <dgm:cxn modelId="{296E61A7-63FE-4103-904D-1EAD52E1288F}" srcId="{4556D799-9EAE-4B16-9440-5C4749F28B12}" destId="{1C750325-2B00-4268-B68E-5CD3EDDA5080}" srcOrd="0" destOrd="0" parTransId="{713E26D2-D98F-4CAD-B3F3-647742273BAE}" sibTransId="{BEB5CEAC-C574-4409-ACD7-167C20485EF0}"/>
    <dgm:cxn modelId="{8BEB08B1-9DBC-4BC0-89DB-7DD993F0741D}" type="presOf" srcId="{333575B3-B490-44C7-98ED-4638540A5366}" destId="{2EE7929D-FE7E-4AD8-A675-EE2AB78C6920}" srcOrd="0" destOrd="0" presId="urn:microsoft.com/office/officeart/2005/8/layout/pyramid2"/>
    <dgm:cxn modelId="{8AE502C5-4022-4522-A56D-AD538BC8867C}" type="presOf" srcId="{4556D799-9EAE-4B16-9440-5C4749F28B12}" destId="{A086A712-0A8B-4C27-987C-35476A4F7F0C}" srcOrd="0" destOrd="0" presId="urn:microsoft.com/office/officeart/2005/8/layout/pyramid2"/>
    <dgm:cxn modelId="{86AC08C7-DCDD-4366-AC1C-7506A1AAC9C5}" srcId="{4556D799-9EAE-4B16-9440-5C4749F28B12}" destId="{2CC3E66D-09D2-407C-BC92-475D2FF8CCFB}" srcOrd="2" destOrd="0" parTransId="{54288D05-58AF-4DEF-9A68-74F0331329E4}" sibTransId="{C96BC5E8-9009-4ECD-AA42-DB78809ECD32}"/>
    <dgm:cxn modelId="{4F3D2779-B1B8-4E79-9893-B8E156E86C51}" type="presParOf" srcId="{A086A712-0A8B-4C27-987C-35476A4F7F0C}" destId="{E9544C90-9DE4-4B28-8AAD-A6A2F510D97D}" srcOrd="0" destOrd="0" presId="urn:microsoft.com/office/officeart/2005/8/layout/pyramid2"/>
    <dgm:cxn modelId="{DD7F9DDC-E42A-4A9F-83C9-DB5ED2E39D2B}" type="presParOf" srcId="{A086A712-0A8B-4C27-987C-35476A4F7F0C}" destId="{C3C324CC-1E43-4454-B59A-97BBC47C9317}" srcOrd="1" destOrd="0" presId="urn:microsoft.com/office/officeart/2005/8/layout/pyramid2"/>
    <dgm:cxn modelId="{F295D5E4-6CDA-42FF-B1EE-50BFE0B8A565}" type="presParOf" srcId="{C3C324CC-1E43-4454-B59A-97BBC47C9317}" destId="{DD52F46F-DDF9-48DE-B995-F9D4DAAB14D2}" srcOrd="0" destOrd="0" presId="urn:microsoft.com/office/officeart/2005/8/layout/pyramid2"/>
    <dgm:cxn modelId="{B0F085F6-1B0A-44E2-A51C-FD9B76D1F2D3}" type="presParOf" srcId="{C3C324CC-1E43-4454-B59A-97BBC47C9317}" destId="{805116B4-B335-4A82-88BF-D068672FDF93}" srcOrd="1" destOrd="0" presId="urn:microsoft.com/office/officeart/2005/8/layout/pyramid2"/>
    <dgm:cxn modelId="{95186B03-98B9-4F14-90ED-918EC95443DF}" type="presParOf" srcId="{C3C324CC-1E43-4454-B59A-97BBC47C9317}" destId="{2EE7929D-FE7E-4AD8-A675-EE2AB78C6920}" srcOrd="2" destOrd="0" presId="urn:microsoft.com/office/officeart/2005/8/layout/pyramid2"/>
    <dgm:cxn modelId="{B88A673D-1551-4B1D-B043-C2FEB8F3D6CB}" type="presParOf" srcId="{C3C324CC-1E43-4454-B59A-97BBC47C9317}" destId="{B8568919-A3E1-44A7-BB0C-2ED282E45DFB}" srcOrd="3" destOrd="0" presId="urn:microsoft.com/office/officeart/2005/8/layout/pyramid2"/>
    <dgm:cxn modelId="{8812C4BC-3171-4266-9E4E-D3CB29DAACD2}" type="presParOf" srcId="{C3C324CC-1E43-4454-B59A-97BBC47C9317}" destId="{F59F5FFB-51E3-4F38-8871-3CC6AC740267}" srcOrd="4" destOrd="0" presId="urn:microsoft.com/office/officeart/2005/8/layout/pyramid2"/>
    <dgm:cxn modelId="{E868FF9E-6953-4E29-91C2-6C6DA1FD8940}" type="presParOf" srcId="{C3C324CC-1E43-4454-B59A-97BBC47C9317}" destId="{C17E16B6-724B-46B6-B1C2-F4247E038D3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01605F-AF07-4413-9852-B5BDD2B0124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5D1B0A-7DD9-4C23-8081-3E3EF3C1BE3D}">
      <dgm:prSet/>
      <dgm:spPr/>
      <dgm:t>
        <a:bodyPr/>
        <a:lstStyle/>
        <a:p>
          <a:pPr rtl="0"/>
          <a:r>
            <a:rPr lang="ru-RU" b="1" baseline="0"/>
            <a:t>Спасибо за внимание </a:t>
          </a:r>
          <a:endParaRPr lang="ru-RU"/>
        </a:p>
      </dgm:t>
    </dgm:pt>
    <dgm:pt modelId="{D4258BE3-FD1D-4B16-A97A-54B35ADD20E6}" type="parTrans" cxnId="{8E6BBD6E-0DC3-4A61-AAD4-196797E3E97D}">
      <dgm:prSet/>
      <dgm:spPr/>
      <dgm:t>
        <a:bodyPr/>
        <a:lstStyle/>
        <a:p>
          <a:endParaRPr lang="ru-RU"/>
        </a:p>
      </dgm:t>
    </dgm:pt>
    <dgm:pt modelId="{0919AA1E-BC1C-4450-AD2B-17B46A5A9C78}" type="sibTrans" cxnId="{8E6BBD6E-0DC3-4A61-AAD4-196797E3E97D}">
      <dgm:prSet/>
      <dgm:spPr/>
      <dgm:t>
        <a:bodyPr/>
        <a:lstStyle/>
        <a:p>
          <a:endParaRPr lang="ru-RU"/>
        </a:p>
      </dgm:t>
    </dgm:pt>
    <dgm:pt modelId="{82D5AB38-588C-4063-9D3F-B83BB2BE2D71}" type="pres">
      <dgm:prSet presAssocID="{2801605F-AF07-4413-9852-B5BDD2B01249}" presName="compositeShape" presStyleCnt="0">
        <dgm:presLayoutVars>
          <dgm:chMax val="7"/>
          <dgm:dir/>
          <dgm:resizeHandles val="exact"/>
        </dgm:presLayoutVars>
      </dgm:prSet>
      <dgm:spPr/>
    </dgm:pt>
    <dgm:pt modelId="{169134B4-55C3-4255-B18C-53286C3F5737}" type="pres">
      <dgm:prSet presAssocID="{715D1B0A-7DD9-4C23-8081-3E3EF3C1BE3D}" presName="circ1TxSh" presStyleLbl="vennNode1" presStyleIdx="0" presStyleCnt="1" custScaleX="716380" custLinFactNeighborX="-1810" custLinFactNeighborY="-25200"/>
      <dgm:spPr/>
    </dgm:pt>
  </dgm:ptLst>
  <dgm:cxnLst>
    <dgm:cxn modelId="{8E6BBD6E-0DC3-4A61-AAD4-196797E3E97D}" srcId="{2801605F-AF07-4413-9852-B5BDD2B01249}" destId="{715D1B0A-7DD9-4C23-8081-3E3EF3C1BE3D}" srcOrd="0" destOrd="0" parTransId="{D4258BE3-FD1D-4B16-A97A-54B35ADD20E6}" sibTransId="{0919AA1E-BC1C-4450-AD2B-17B46A5A9C78}"/>
    <dgm:cxn modelId="{D5080E99-E45D-401D-9053-B664ABB018DE}" type="presOf" srcId="{715D1B0A-7DD9-4C23-8081-3E3EF3C1BE3D}" destId="{169134B4-55C3-4255-B18C-53286C3F5737}" srcOrd="0" destOrd="0" presId="urn:microsoft.com/office/officeart/2005/8/layout/venn1"/>
    <dgm:cxn modelId="{2B7844D0-6883-44BC-B7F1-2909A6F6BCDD}" type="presOf" srcId="{2801605F-AF07-4413-9852-B5BDD2B01249}" destId="{82D5AB38-588C-4063-9D3F-B83BB2BE2D71}" srcOrd="0" destOrd="0" presId="urn:microsoft.com/office/officeart/2005/8/layout/venn1"/>
    <dgm:cxn modelId="{283E4B6A-64B1-4C49-8698-5B51366AA765}" type="presParOf" srcId="{82D5AB38-588C-4063-9D3F-B83BB2BE2D71}" destId="{169134B4-55C3-4255-B18C-53286C3F573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CC3AF-2B50-4A8E-8C7B-DEBACC749881}">
      <dsp:nvSpPr>
        <dsp:cNvPr id="0" name=""/>
        <dsp:cNvSpPr/>
      </dsp:nvSpPr>
      <dsp:spPr>
        <a:xfrm>
          <a:off x="504045" y="0"/>
          <a:ext cx="7499196" cy="47091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/>
            <a:t>Как защитить металлы от коррозии От коррозии можно и нужно защищаться. Чтобы уберечь металлы от этой реакции, их покрывают защитными материалами, обрабатывают электрохимическими методами, шлифованием и.т. д. Рассмотрим все эти способы подробнее. </a:t>
          </a:r>
        </a:p>
      </dsp:txBody>
      <dsp:txXfrm>
        <a:off x="1602277" y="689641"/>
        <a:ext cx="5302732" cy="3329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2221BA-BDED-4F2A-AD35-D207990AA75D}">
      <dsp:nvSpPr>
        <dsp:cNvPr id="0" name=""/>
        <dsp:cNvSpPr/>
      </dsp:nvSpPr>
      <dsp:spPr>
        <a:xfrm>
          <a:off x="802431" y="0"/>
          <a:ext cx="5760640" cy="576064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D5D45B-74B9-42AC-8572-B40C84098A3F}">
      <dsp:nvSpPr>
        <dsp:cNvPr id="0" name=""/>
        <dsp:cNvSpPr/>
      </dsp:nvSpPr>
      <dsp:spPr>
        <a:xfrm>
          <a:off x="3682751" y="576626"/>
          <a:ext cx="3744416" cy="10238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Способ № 1. Защитные покрытия. Для защиты от коррозии металлические изделия покрывают другим металлом, т. е. производят никелирование, хромирование, </a:t>
          </a:r>
          <a:r>
            <a:rPr lang="ru-RU" sz="1100" kern="1200" dirty="0" err="1"/>
            <a:t>цинкооание</a:t>
          </a:r>
          <a:r>
            <a:rPr lang="ru-RU" sz="1100" kern="1200" dirty="0"/>
            <a:t>, лужение и т. д. Еще один вариант защиты — покрыть поверхность металла специальными лаками, красками, эмалями.</a:t>
          </a:r>
        </a:p>
      </dsp:txBody>
      <dsp:txXfrm>
        <a:off x="3732732" y="626607"/>
        <a:ext cx="3644454" cy="923901"/>
      </dsp:txXfrm>
    </dsp:sp>
    <dsp:sp modelId="{35156A8E-57C4-4CA0-AD3B-BBEB8F402AF7}">
      <dsp:nvSpPr>
        <dsp:cNvPr id="0" name=""/>
        <dsp:cNvSpPr/>
      </dsp:nvSpPr>
      <dsp:spPr>
        <a:xfrm>
          <a:off x="3682751" y="1728473"/>
          <a:ext cx="3744416" cy="10238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Способ № 2. Легирование. Легирование — это введение добавок, которые образуют защитный слой на поверхности металла. Например, при легировании железа хромом и никелем получают нержавеющую сталь.</a:t>
          </a:r>
        </a:p>
      </dsp:txBody>
      <dsp:txXfrm>
        <a:off x="3732732" y="1778454"/>
        <a:ext cx="3644454" cy="923901"/>
      </dsp:txXfrm>
    </dsp:sp>
    <dsp:sp modelId="{213CB910-EF39-43B4-9A4E-F7124C8978D4}">
      <dsp:nvSpPr>
        <dsp:cNvPr id="0" name=""/>
        <dsp:cNvSpPr/>
      </dsp:nvSpPr>
      <dsp:spPr>
        <a:xfrm>
          <a:off x="3682751" y="2880320"/>
          <a:ext cx="3744416" cy="10238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Способ № 3. Протекторная защита. Протекторная защита — это способ уберечь металл от коррозии, при котором металлическое изделие соединяют с более активным металлом. Этот второй металл в итоге и разрушается в первую очередь.</a:t>
          </a:r>
        </a:p>
      </dsp:txBody>
      <dsp:txXfrm>
        <a:off x="3732732" y="2930301"/>
        <a:ext cx="3644454" cy="923901"/>
      </dsp:txXfrm>
    </dsp:sp>
    <dsp:sp modelId="{21F35CE4-2B89-4880-AB5A-27579493E2F1}">
      <dsp:nvSpPr>
        <dsp:cNvPr id="0" name=""/>
        <dsp:cNvSpPr/>
      </dsp:nvSpPr>
      <dsp:spPr>
        <a:xfrm>
          <a:off x="3682751" y="4032166"/>
          <a:ext cx="3744416" cy="10238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Способ № 4. Электрохимическая защита. Чтобы защитить металлы от электрохимической коррозии, нейтрализуют ток, который возникает при ней. Это делают с помощью постоянного тока, который пропускают в обратном направлении. </a:t>
          </a:r>
        </a:p>
      </dsp:txBody>
      <dsp:txXfrm>
        <a:off x="3732732" y="4082147"/>
        <a:ext cx="3644454" cy="9239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44C90-9DE4-4B28-8AAD-A6A2F510D97D}">
      <dsp:nvSpPr>
        <dsp:cNvPr id="0" name=""/>
        <dsp:cNvSpPr/>
      </dsp:nvSpPr>
      <dsp:spPr>
        <a:xfrm>
          <a:off x="560389" y="0"/>
          <a:ext cx="7108821" cy="532859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52F46F-DDF9-48DE-B995-F9D4DAAB14D2}">
      <dsp:nvSpPr>
        <dsp:cNvPr id="0" name=""/>
        <dsp:cNvSpPr/>
      </dsp:nvSpPr>
      <dsp:spPr>
        <a:xfrm>
          <a:off x="4037908" y="534268"/>
          <a:ext cx="3617367" cy="163830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Способ № 5. Изменение состава среды путем добавления ингибиторов. Для защиты от коррозии используют специальные средства, которые ее замедляют — ингибиторы. Они изменяют состояние поверхности металла — образуют труднорастворимые соединения с катионами металла. Защитные слои, образованные ингибиторами, всегда тоньше наносимых покрытий.</a:t>
          </a:r>
        </a:p>
      </dsp:txBody>
      <dsp:txXfrm>
        <a:off x="4117883" y="614243"/>
        <a:ext cx="3457417" cy="1478353"/>
      </dsp:txXfrm>
    </dsp:sp>
    <dsp:sp modelId="{2EE7929D-FE7E-4AD8-A675-EE2AB78C6920}">
      <dsp:nvSpPr>
        <dsp:cNvPr id="0" name=""/>
        <dsp:cNvSpPr/>
      </dsp:nvSpPr>
      <dsp:spPr>
        <a:xfrm>
          <a:off x="4094157" y="2466951"/>
          <a:ext cx="3440170" cy="11362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Способ № 6. Замена корродирующего металла на другие материалы: керамику и пластмассу.</a:t>
          </a:r>
        </a:p>
      </dsp:txBody>
      <dsp:txXfrm>
        <a:off x="4149623" y="2522417"/>
        <a:ext cx="3329238" cy="1025294"/>
      </dsp:txXfrm>
    </dsp:sp>
    <dsp:sp modelId="{F59F5FFB-51E3-4F38-8871-3CC6AC740267}">
      <dsp:nvSpPr>
        <dsp:cNvPr id="0" name=""/>
        <dsp:cNvSpPr/>
      </dsp:nvSpPr>
      <dsp:spPr>
        <a:xfrm>
          <a:off x="4175655" y="3908818"/>
          <a:ext cx="3440170" cy="11362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Способ № 7. Шлифование поверхностей изделия. </a:t>
          </a:r>
        </a:p>
      </dsp:txBody>
      <dsp:txXfrm>
        <a:off x="4231121" y="3964284"/>
        <a:ext cx="3329238" cy="10252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134B4-55C3-4255-B18C-53286C3F5737}">
      <dsp:nvSpPr>
        <dsp:cNvPr id="0" name=""/>
        <dsp:cNvSpPr/>
      </dsp:nvSpPr>
      <dsp:spPr>
        <a:xfrm>
          <a:off x="0" y="0"/>
          <a:ext cx="8188223" cy="11430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b="1" kern="1200" baseline="0"/>
            <a:t>Спасибо за внимание </a:t>
          </a:r>
          <a:endParaRPr lang="ru-RU" sz="4700" kern="1200"/>
        </a:p>
      </dsp:txBody>
      <dsp:txXfrm>
        <a:off x="1199137" y="167388"/>
        <a:ext cx="5789949" cy="808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Коррозия металлов</a:t>
            </a:r>
          </a:p>
        </p:txBody>
      </p:sp>
    </p:spTree>
    <p:extLst>
      <p:ext uri="{BB962C8B-B14F-4D97-AF65-F5344CB8AC3E}">
        <p14:creationId xmlns:p14="http://schemas.microsoft.com/office/powerpoint/2010/main" val="542959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3978" y="116632"/>
            <a:ext cx="5393998" cy="612068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/>
              <a:t>С точки зрения химии коррозия – это </a:t>
            </a:r>
            <a:r>
              <a:rPr lang="ru-RU" dirty="0" err="1"/>
              <a:t>окислительно</a:t>
            </a:r>
            <a:r>
              <a:rPr lang="ru-RU" dirty="0"/>
              <a:t>-восстановительные процессы между металлом и коррозионной средой. Если металл попадает в щелочную, кислую, насыщенную кислородом или водородом среду, он начинает окисляться – ржаветь. Вместе с окислением металла происходит восстановление коррозионных элементов.</a:t>
            </a:r>
          </a:p>
          <a:p>
            <a:pPr marL="137160" indent="0">
              <a:buNone/>
            </a:pPr>
            <a:r>
              <a:rPr lang="ru-RU" dirty="0"/>
              <a:t>В результате на поверхности образуются оксиды, гидроксиды или соли металла.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0" y="3573016"/>
            <a:ext cx="3521968" cy="2641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0" y="332656"/>
            <a:ext cx="3436462" cy="257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395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029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Химическая коррозия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4032448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dirty="0"/>
              <a:t>Химическая коррозия — это процесс разрушения металла, который связан с реакцией между металлом и коррозионной средой. Химическая коррозия протекает без воздействия электрического тока, и в результате этой реакции металлы окисляются. Этот вид коррозии можно разделить на два подвида: газовая коррозия — металл </a:t>
            </a:r>
            <a:r>
              <a:rPr lang="ru-RU" dirty="0" err="1"/>
              <a:t>корродирует</a:t>
            </a:r>
            <a:r>
              <a:rPr lang="ru-RU" dirty="0"/>
              <a:t> под воздействием различных газов при высоких температурах; коррозия в жидкостях — не электролитах. Их них более распространенной считают газовую коррозию. Она протекает во время прямого контакта твердого тела с активным газом воздуха. Чаще всего это кислород. В результате на поверхности тела образуется пленка продуктов химической реакции между веществом и газом. Дальше эта пленка мешает контакту корродирующего материала с газом. При высоких температурах газовая коррозия развивается интенсивно. Возникшая при этом пленка называется окалиной, которая со временем становится толще. Важную роль в процессе коррозии играет состав газовой среды. Но для каждого металла он индивидуален и изменяется с переменой температур.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64307"/>
            <a:ext cx="3055069" cy="2293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604556"/>
            <a:ext cx="3004592" cy="225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225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dirty="0"/>
              <a:t>Электрохимическая коррозия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3096344"/>
          </a:xfrm>
        </p:spPr>
        <p:txBody>
          <a:bodyPr>
            <a:normAutofit fontScale="85000" lnSpcReduction="20000"/>
          </a:bodyPr>
          <a:lstStyle/>
          <a:p>
            <a:pPr marL="137160" indent="0">
              <a:buNone/>
            </a:pPr>
            <a:r>
              <a:rPr lang="ru-RU" dirty="0"/>
              <a:t>Электрохимическая коррозия — это разрушение металла, которое протекает при его взаимодействии с окружающей средой электролита. Этот вид коррозии считают наиболее распространенным. Самым важным происхождением электрохимической коррозии является то, что металл неустойчив в окружающей среде с точки зрения термодинамики. Вот несколько ярких примеров этой реакции: ржавчина в трубопроводе, на обшивке днища морского судна и на различных металлоконструкциях в атмосфере.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45024"/>
            <a:ext cx="4591049" cy="304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14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защитить металлы от коррозии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040314"/>
              </p:ext>
            </p:extLst>
          </p:nvPr>
        </p:nvGraphicFramePr>
        <p:xfrm>
          <a:off x="457200" y="1600200"/>
          <a:ext cx="8507288" cy="470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7739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380"/>
            <a:ext cx="8229600" cy="850106"/>
          </a:xfrm>
        </p:spPr>
        <p:txBody>
          <a:bodyPr/>
          <a:lstStyle/>
          <a:p>
            <a:r>
              <a:rPr lang="ru-RU" dirty="0"/>
              <a:t>Способы защиты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477051"/>
              </p:ext>
            </p:extLst>
          </p:nvPr>
        </p:nvGraphicFramePr>
        <p:xfrm>
          <a:off x="457200" y="836712"/>
          <a:ext cx="822960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923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/>
          <a:lstStyle/>
          <a:p>
            <a:r>
              <a:rPr lang="ru-RU" dirty="0"/>
              <a:t>Способы защиты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7519539"/>
              </p:ext>
            </p:extLst>
          </p:nvPr>
        </p:nvGraphicFramePr>
        <p:xfrm>
          <a:off x="395536" y="1268760"/>
          <a:ext cx="82296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9121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21462166"/>
              </p:ext>
            </p:extLst>
          </p:nvPr>
        </p:nvGraphicFramePr>
        <p:xfrm>
          <a:off x="323528" y="2924944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08103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</TotalTime>
  <Words>564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Коррозия металлов</vt:lpstr>
      <vt:lpstr>Презентация PowerPoint</vt:lpstr>
      <vt:lpstr>Химическая коррозия</vt:lpstr>
      <vt:lpstr>Электрохимическая коррозия</vt:lpstr>
      <vt:lpstr>Как защитить металлы от коррозии</vt:lpstr>
      <vt:lpstr>Способы защиты </vt:lpstr>
      <vt:lpstr>Способы защиты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Коррозия металлов</dc:title>
  <dc:creator>Lenovo</dc:creator>
  <cp:lastModifiedBy>Пользователь</cp:lastModifiedBy>
  <cp:revision>5</cp:revision>
  <dcterms:created xsi:type="dcterms:W3CDTF">2023-12-25T17:02:54Z</dcterms:created>
  <dcterms:modified xsi:type="dcterms:W3CDTF">2024-01-07T19:59:28Z</dcterms:modified>
</cp:coreProperties>
</file>