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3" r:id="rId3"/>
    <p:sldId id="272" r:id="rId4"/>
    <p:sldId id="260" r:id="rId5"/>
    <p:sldId id="261" r:id="rId6"/>
    <p:sldId id="262" r:id="rId7"/>
    <p:sldId id="265" r:id="rId8"/>
    <p:sldId id="264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91E04B0-A83C-4D67-B4A7-EF1B064F5551}" type="datetimeFigureOut">
              <a:rPr lang="ru-RU" smtClean="0"/>
              <a:t>06.01.2024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473BE88-BC5A-4411-BA89-31DC564FDE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56158"/>
            <a:ext cx="7756263" cy="11306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Евгений Львович Шварц</a:t>
            </a:r>
            <a:br>
              <a:rPr lang="ru-RU" dirty="0" smtClean="0"/>
            </a:br>
            <a:r>
              <a:rPr lang="ru-RU" dirty="0" smtClean="0"/>
              <a:t>(1896-1958)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08062"/>
            <a:ext cx="3528392" cy="4084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8144" y="5444687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ГБОУ Школа №1383</a:t>
            </a:r>
          </a:p>
          <a:p>
            <a:r>
              <a:rPr lang="ru-RU" dirty="0" err="1" smtClean="0"/>
              <a:t>Пищальникова</a:t>
            </a:r>
            <a:r>
              <a:rPr lang="ru-RU" dirty="0" smtClean="0"/>
              <a:t> Т.А.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4727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Детство и юность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2937"/>
            <a:ext cx="4286250" cy="494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2132856"/>
            <a:ext cx="471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1988372"/>
            <a:ext cx="48593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0405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5364163" cy="685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652120" y="1052736"/>
            <a:ext cx="3491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Евгений Шварц с родителями и братом, Майкоп, 1915 год.</a:t>
            </a:r>
          </a:p>
        </p:txBody>
      </p:sp>
    </p:spTree>
    <p:extLst>
      <p:ext uri="{BB962C8B-B14F-4D97-AF65-F5344CB8AC3E}">
        <p14:creationId xmlns:p14="http://schemas.microsoft.com/office/powerpoint/2010/main" val="8506036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 1916 году Евгения  Шварца призвали в армию. Весной 1917 года он был рядовым в запасном батальоне в </a:t>
            </a:r>
            <a:r>
              <a:rPr lang="ru-RU" dirty="0" smtClean="0"/>
              <a:t>Царицыне</a:t>
            </a:r>
            <a:r>
              <a:rPr lang="ru-RU" dirty="0"/>
              <a:t>, откуда его, студента, всего лишь через пару месяцев перевели в военное училище в качестве юнкера. Чуть позднее </a:t>
            </a:r>
            <a:r>
              <a:rPr lang="ru-RU" dirty="0" smtClean="0"/>
              <a:t>получил </a:t>
            </a:r>
            <a:r>
              <a:rPr lang="ru-RU" dirty="0"/>
              <a:t>звание прапорщика.</a:t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1918 году Евгений вступил в Добровольческую армию. В составе этого объединения  участвовал в «Ледяном походе» (боевое движение армии по маршруту Ростов-на-Дону – Екатеринодар – Дон, февраль-апрель 1918). Во время штурма Екатеринодара  Шварц был контужен. Его отправили в госпиталь, после чего демобилизовали. Воспоминания о контузии остались с Евгением Львовичем на всю жизнь – о тяжелом состоянии постоянно напоминал тремор рук.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Служба в армии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0910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В 1921 году Шварц Евгений Львович со своим театром, в котором он работал, приехал в Петроград на гастроли. Критики отмечали его великолепные актерские задатки. Но и это он решил оставить и стал секретарем у детского писателя Корнея Ивановича Чуковского, которому он помогал в многочисленных литературных вопросах.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1923-1924 гг., Евгений Львович познакомился с литературной группой </a:t>
            </a:r>
            <a:r>
              <a:rPr lang="ru-RU" dirty="0" smtClean="0"/>
              <a:t>«Серапионовы братья», </a:t>
            </a:r>
            <a:r>
              <a:rPr lang="ru-RU" dirty="0"/>
              <a:t>стал писать фельетоны и стихотворные сатирические обозрения под псевдонимами Щур, Дед Сарай, Домовой и Эдгар </a:t>
            </a:r>
            <a:r>
              <a:rPr lang="ru-RU" dirty="0" smtClean="0"/>
              <a:t>Пепо. </a:t>
            </a:r>
          </a:p>
          <a:p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1924 году,  вернулся в Ленинград, в редакцию Госиздата, где помогал молодым авторам найти свои пути в писательском искусстве. Участвовал  в создании детских юмористических журналов «Еж» и «Чиж», писал стихи и рассказы.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Театральная работа </a:t>
            </a:r>
          </a:p>
        </p:txBody>
      </p:sp>
    </p:spTree>
    <p:extLst>
      <p:ext uri="{BB962C8B-B14F-4D97-AF65-F5344CB8AC3E}">
        <p14:creationId xmlns:p14="http://schemas.microsoft.com/office/powerpoint/2010/main" val="6730373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 1934 г. Шварц входит в состав Союза писателей СССР. Спустя несколько лет он пишет пьесы «Красная шапочка», «Тень» и «Снежная королева</a:t>
            </a:r>
            <a:r>
              <a:rPr lang="ru-RU" dirty="0" smtClean="0"/>
              <a:t>». Одновременно </a:t>
            </a:r>
            <a:r>
              <a:rPr lang="ru-RU" dirty="0"/>
              <a:t>с этим в печать выходит сказка «Новые приключения Кота в сапогах». Пьесы «Одна ночь» и «Далекий край», в которых он мастерски описывает ужасы военного времени, а также то, что пришлось пережить эвакуированным детям.</a:t>
            </a:r>
          </a:p>
          <a:p>
            <a:r>
              <a:rPr lang="ru-RU" dirty="0"/>
              <a:t>В конце войны Шварц написал пьесу «Дракон» и сказку «Рассеянный волшебник».</a:t>
            </a:r>
          </a:p>
          <a:p>
            <a:r>
              <a:rPr lang="ru-RU" dirty="0"/>
              <a:t>В 1947 г. состоялась премьера детского фильма «Золушка», снятого по мотивам одноименной пьесы </a:t>
            </a:r>
            <a:r>
              <a:rPr lang="ru-RU" dirty="0" smtClean="0"/>
              <a:t>Шварца и т.д..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570156"/>
            <a:ext cx="9144000" cy="1054250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Писательская деятельность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4723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7992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4745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15 января 1958 года Евгения Шварц, страдающий последние годы жизни от сердечной недостаточности, скончался. Тело писателя похоронили на Богословском кладбище.</a:t>
            </a:r>
          </a:p>
          <a:p>
            <a:r>
              <a:rPr lang="ru-RU" dirty="0"/>
              <a:t>В 1963 году, через 5 лет после смерти мужа, Екатерина Ивановна, приведя в порядок его архив и издав сборник пьес, покончила с </a:t>
            </a:r>
            <a:r>
              <a:rPr lang="ru-RU" dirty="0" smtClean="0"/>
              <a:t>собой </a:t>
            </a:r>
            <a:r>
              <a:rPr lang="ru-RU" dirty="0"/>
              <a:t>приняла смертельную дозу лекарств.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>
                <a:latin typeface="Arial" panose="020B0604020202020204" pitchFamily="34" charset="0"/>
                <a:cs typeface="Arial" panose="020B0604020202020204" pitchFamily="34" charset="0"/>
              </a:rPr>
              <a:t>Смерть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03215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7756263" cy="1054250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6079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378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Евгений Львович Шварц (1896-1958)</vt:lpstr>
      <vt:lpstr>Детство и юность</vt:lpstr>
      <vt:lpstr>Презентация PowerPoint</vt:lpstr>
      <vt:lpstr>Служба в армии</vt:lpstr>
      <vt:lpstr>Театральная работа </vt:lpstr>
      <vt:lpstr> Писательская деятельность</vt:lpstr>
      <vt:lpstr>Презентация PowerPoint</vt:lpstr>
      <vt:lpstr>Смерть</vt:lpstr>
      <vt:lpstr>   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Евгений Львович Шварц (1896-1958)</dc:title>
  <dc:creator>User</dc:creator>
  <cp:lastModifiedBy>Tatiana</cp:lastModifiedBy>
  <cp:revision>19</cp:revision>
  <dcterms:created xsi:type="dcterms:W3CDTF">2021-01-21T16:46:05Z</dcterms:created>
  <dcterms:modified xsi:type="dcterms:W3CDTF">2024-01-06T11:51:48Z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704940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