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56" r:id="rId3"/>
    <p:sldId id="258" r:id="rId4"/>
    <p:sldId id="297" r:id="rId5"/>
    <p:sldId id="260" r:id="rId6"/>
    <p:sldId id="296" r:id="rId7"/>
    <p:sldId id="259" r:id="rId8"/>
    <p:sldId id="261" r:id="rId9"/>
    <p:sldId id="300" r:id="rId10"/>
    <p:sldId id="298" r:id="rId11"/>
    <p:sldId id="299" r:id="rId12"/>
    <p:sldId id="262" r:id="rId13"/>
    <p:sldId id="263" r:id="rId14"/>
    <p:sldId id="265" r:id="rId15"/>
    <p:sldId id="28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78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DABA90-E96C-4961-AF83-781200AE3E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CAFD74B-0A09-4FB1-8BD8-FEE8549822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C0347B-2C4C-4A65-A7F8-11651C837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91653-8C75-46BD-9ED3-D15415CB19AE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7EBA08-3D50-4796-8F30-829CB2C46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34A62C8-B426-4676-ADFF-864C78451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AA271-21A1-42C8-8E82-252697E20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792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827BAB-8303-4B9A-997B-6A1EDE290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FB7A801-07B6-4EAE-9489-7843259361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4E590B0-FF8A-4361-A0CD-B78E1A85E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91653-8C75-46BD-9ED3-D15415CB19AE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8F7A59-4BB1-49E5-B939-FF663A1D9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AB16AA-9D90-4123-8E3C-67D46D3FD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AA271-21A1-42C8-8E82-252697E20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191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131D229-778F-47E0-8063-250A166AEC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39B6856-983A-4CE9-BBED-0E3E16E852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04614A-4142-406C-8155-50BE98B81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91653-8C75-46BD-9ED3-D15415CB19AE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C786F3-839D-4016-9510-EB253E411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5A2B76-1F75-45EC-A84F-EBB1A51B1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AA271-21A1-42C8-8E82-252697E20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627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34BC9B-A5E6-4806-9023-6FD7E3E40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D65B7E-462F-4958-A3D3-7D3BCAD560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F3C8B5-7F2D-4B4F-A771-3A0FE83E6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91653-8C75-46BD-9ED3-D15415CB19AE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A7B2BB-954B-4D93-8D0F-294C9C16C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4E8105-145A-4568-BA58-B4E234270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AA271-21A1-42C8-8E82-252697E20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119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09BA75-9695-4429-8A3F-B06F9CCBC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911A7B3-6D84-4604-86E8-56F7CD35D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006B56-632B-4090-81CA-48B90E68E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91653-8C75-46BD-9ED3-D15415CB19AE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C4C45D-BFF6-4B1A-92F3-AF995CD7C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62A809-5773-4E57-BFE4-3D4B231C0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AA271-21A1-42C8-8E82-252697E20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347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903080-D116-45A9-A9FC-51C08D529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7A06EE-5778-4394-B32D-8B11F104ED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DA91B7-6516-43E6-BB1B-170631433E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5D40E30-9EAF-44AE-83E4-E5815BF82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91653-8C75-46BD-9ED3-D15415CB19AE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81225D4-3CA2-47C4-A96D-E061FC761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5D29F7B-1835-468F-BFCE-216510B9B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AA271-21A1-42C8-8E82-252697E20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271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1C0A2E-4BB7-484D-936C-2006CC93D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90374AD-EF71-4733-AE45-271344FBEB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DB2687A-4D79-4F16-9F2E-4148F8C848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0E19A49-E548-46A7-A359-9142BFCFF6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21B2F99-96A1-4EAF-8FC6-3131F62682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065CB46-F6D4-434D-856B-FD4C6E34D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91653-8C75-46BD-9ED3-D15415CB19AE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D8BF68E-E387-47B0-854C-11AB88801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FE18BAD-7027-4E1E-B054-3AEA849E3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AA271-21A1-42C8-8E82-252697E20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711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16B64A-0EC5-4141-BC6A-371C6477B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E168984-83CB-44CB-B9E4-C9714631B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91653-8C75-46BD-9ED3-D15415CB19AE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236047E-485C-4169-8AE0-A9A650B69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32F0168-3333-407A-BF47-4B725F013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AA271-21A1-42C8-8E82-252697E20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54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552ACD2-775A-47B0-9173-AE77709E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91653-8C75-46BD-9ED3-D15415CB19AE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0389AB2-A908-41B8-9947-DCEB4DCB9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2B0F94B-D48D-4548-9F65-553B7D58F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AA271-21A1-42C8-8E82-252697E20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150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5EE6F9-E149-4462-B45D-FCE8FA15B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F2DF9E-18B3-4D25-8BA1-C5A058923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5F5AB8E-7A58-4DE3-8CE7-37F59F7A06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3A51AC5-1AE3-4DA6-963E-D97A2DD66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91653-8C75-46BD-9ED3-D15415CB19AE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EB7E91D-B362-45DF-80FC-C8DD94F21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F9447EC-A0FC-4AE2-8A9F-278ADB1E4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AA271-21A1-42C8-8E82-252697E20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602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56DA33-9CE9-4FA9-B22B-77AF9CB89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C465ACC-F99F-4152-A42D-0FF9D0D2A3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604D18E-A9BE-43E5-801B-D3E25B1305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B31D7E-9BEE-42F5-A659-9B66DE335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91653-8C75-46BD-9ED3-D15415CB19AE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E445C29-1609-42D4-AF1A-4C1BC6E9E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B0361D-8807-4906-A705-F00D7B179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AA271-21A1-42C8-8E82-252697E20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990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18028B-24BE-4073-8239-331B1D816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0B493C6-6BCC-412E-80FF-F91BA5B1F4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D84DBA-D93E-43EF-A7D6-9DDF85E354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91653-8C75-46BD-9ED3-D15415CB19AE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7BD39B-13D6-4C8D-9216-10AAC63DA5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3ED93C-FEAF-457B-B00A-391CE07D07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AA271-21A1-42C8-8E82-252697E20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865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B7D0467-0A17-4878-B274-9FDC8FA3D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215C830-FEDA-4BE9-BA3C-DE5C0945A74A}"/>
              </a:ext>
            </a:extLst>
          </p:cNvPr>
          <p:cNvSpPr txBox="1"/>
          <p:nvPr/>
        </p:nvSpPr>
        <p:spPr>
          <a:xfrm>
            <a:off x="2429690" y="2586446"/>
            <a:ext cx="8908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WARMING UP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2781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0EEDD1-CBE1-4562-9A05-7E7F8A65A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009698ED-0A0F-459C-BBD9-E8F120425B49}"/>
              </a:ext>
            </a:extLst>
          </p:cNvPr>
          <p:cNvSpPr/>
          <p:nvPr/>
        </p:nvSpPr>
        <p:spPr>
          <a:xfrm>
            <a:off x="548640" y="4099560"/>
            <a:ext cx="11033760" cy="23926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prstClr val="white"/>
                </a:solidFill>
                <a:latin typeface="Arial Black" panose="020B0A04020102020204" pitchFamily="34" charset="0"/>
              </a:rPr>
              <a:t>3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. Alan can’t do without his e-book. </a:t>
            </a:r>
            <a:r>
              <a:rPr lang="en-US" sz="2800" dirty="0">
                <a:solidFill>
                  <a:prstClr val="white"/>
                </a:solidFill>
                <a:latin typeface="Arial Black" panose="020B0A04020102020204" pitchFamily="34" charset="0"/>
              </a:rPr>
              <a:t>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e loves reading electronic books.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A143301-B904-45DA-B4CF-17A61C3E5A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65760"/>
            <a:ext cx="4922520" cy="343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67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0EEDD1-CBE1-4562-9A05-7E7F8A65A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009698ED-0A0F-459C-BBD9-E8F120425B49}"/>
              </a:ext>
            </a:extLst>
          </p:cNvPr>
          <p:cNvSpPr/>
          <p:nvPr/>
        </p:nvSpPr>
        <p:spPr>
          <a:xfrm>
            <a:off x="548640" y="4099560"/>
            <a:ext cx="11033760" cy="23926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prstClr val="white"/>
                </a:solidFill>
                <a:latin typeface="Arial Black" panose="020B0A04020102020204" pitchFamily="34" charset="0"/>
              </a:rPr>
              <a:t>4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. </a:t>
            </a:r>
            <a:r>
              <a:rPr lang="en-US" sz="2800" dirty="0">
                <a:solidFill>
                  <a:prstClr val="white"/>
                </a:solidFill>
                <a:latin typeface="Arial Black" panose="020B0A04020102020204" pitchFamily="34" charset="0"/>
              </a:rPr>
              <a:t>Andy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can’t do without his mobile phone. He loves sending text messages and talking to friends and family.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D15D3E-10B0-4ED3-A8A7-6E4906052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65759"/>
            <a:ext cx="4807607" cy="336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55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FD8778-5937-4145-B944-F33E3A5AE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98696" cy="6858000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15EDDAF-C480-477A-9CEC-FA10ABEB4E7A}"/>
              </a:ext>
            </a:extLst>
          </p:cNvPr>
          <p:cNvSpPr/>
          <p:nvPr/>
        </p:nvSpPr>
        <p:spPr>
          <a:xfrm>
            <a:off x="0" y="4878604"/>
            <a:ext cx="4343400" cy="9753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Arial Black" panose="020B0A04020102020204" pitchFamily="34" charset="0"/>
              </a:rPr>
              <a:t>a real dog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BFBB818-9656-466D-9612-5ABCD80095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3305" y="24064"/>
            <a:ext cx="5903497" cy="6858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C741D19-54C0-48AD-B9B0-487C1FA950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9895" y="4737286"/>
            <a:ext cx="4916907" cy="124571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BA70415-9954-46CF-9315-FACFE70981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9869" y="3787240"/>
            <a:ext cx="3932261" cy="314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7366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0EEDD1-CBE1-4562-9A05-7E7F8A65A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E156847-6310-4470-9B3C-6E1B67296116}"/>
              </a:ext>
            </a:extLst>
          </p:cNvPr>
          <p:cNvSpPr/>
          <p:nvPr/>
        </p:nvSpPr>
        <p:spPr>
          <a:xfrm>
            <a:off x="94251" y="-1"/>
            <a:ext cx="4551940" cy="26710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91812AED-656B-40E0-B76B-0A2467721E34}"/>
              </a:ext>
            </a:extLst>
          </p:cNvPr>
          <p:cNvSpPr/>
          <p:nvPr/>
        </p:nvSpPr>
        <p:spPr>
          <a:xfrm>
            <a:off x="4740442" y="0"/>
            <a:ext cx="7451558" cy="6858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4F18B9-D6BF-4142-A8DE-F2BA4D6A2855}"/>
              </a:ext>
            </a:extLst>
          </p:cNvPr>
          <p:cNvSpPr txBox="1"/>
          <p:nvPr/>
        </p:nvSpPr>
        <p:spPr>
          <a:xfrm>
            <a:off x="4646191" y="102261"/>
            <a:ext cx="7640060" cy="1493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</a:rPr>
              <a:t>ARGUMENTS IN FAVOUR OF </a:t>
            </a:r>
          </a:p>
          <a:p>
            <a:pPr algn="ctr">
              <a:lnSpc>
                <a:spcPct val="150000"/>
              </a:lnSpc>
            </a:pPr>
            <a:r>
              <a:rPr lang="en-US" sz="3200" dirty="0">
                <a:solidFill>
                  <a:srgbClr val="FF0000"/>
                </a:solidFill>
                <a:latin typeface="Arial Black" panose="020B0A04020102020204" pitchFamily="34" charset="0"/>
              </a:rPr>
              <a:t>REAL DOGS </a:t>
            </a:r>
            <a:r>
              <a:rPr lang="en-US" sz="3200" dirty="0">
                <a:latin typeface="Arial Black" panose="020B0A04020102020204" pitchFamily="34" charset="0"/>
              </a:rPr>
              <a:t>AND </a:t>
            </a:r>
            <a:r>
              <a:rPr lang="en-US" sz="3200" dirty="0">
                <a:solidFill>
                  <a:srgbClr val="00B0F0"/>
                </a:solidFill>
                <a:latin typeface="Arial Black" panose="020B0A04020102020204" pitchFamily="34" charset="0"/>
              </a:rPr>
              <a:t>ROBOTIC DOGS </a:t>
            </a:r>
            <a:endParaRPr lang="ru-RU" sz="3200" dirty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9EC4DE-7495-4BF3-B75D-04EB47D620E9}"/>
              </a:ext>
            </a:extLst>
          </p:cNvPr>
          <p:cNvSpPr txBox="1"/>
          <p:nvPr/>
        </p:nvSpPr>
        <p:spPr>
          <a:xfrm>
            <a:off x="5055272" y="1398452"/>
            <a:ext cx="7118676" cy="5196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Black" panose="020B0A04020102020204" pitchFamily="34" charset="0"/>
              </a:rPr>
              <a:t>you don’t have to clean up after them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Black" panose="020B0A04020102020204" pitchFamily="34" charset="0"/>
              </a:rPr>
              <a:t>they can show you affection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Black" panose="020B0A04020102020204" pitchFamily="34" charset="0"/>
              </a:rPr>
              <a:t>they don’t need a vet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Black" panose="020B0A04020102020204" pitchFamily="34" charset="0"/>
              </a:rPr>
              <a:t>they bark when hungry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Black" panose="020B0A04020102020204" pitchFamily="34" charset="0"/>
              </a:rPr>
              <a:t>they don’t shed hair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Black" panose="020B0A04020102020204" pitchFamily="34" charset="0"/>
              </a:rPr>
              <a:t>they can protect you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Black" panose="020B0A04020102020204" pitchFamily="34" charset="0"/>
              </a:rPr>
              <a:t>they are both expensive to keep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A3974B1-D2E1-4EF1-B1BA-F72961403E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365" y="181644"/>
            <a:ext cx="4215712" cy="2264718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C9937F89-0669-45F2-A6F5-EEA5EB8A2D94}"/>
              </a:ext>
            </a:extLst>
          </p:cNvPr>
          <p:cNvSpPr/>
          <p:nvPr/>
        </p:nvSpPr>
        <p:spPr>
          <a:xfrm>
            <a:off x="169282" y="2918242"/>
            <a:ext cx="4401878" cy="36925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 Black" panose="020B0A04020102020204" pitchFamily="34" charset="0"/>
              </a:rPr>
              <a:t>I prefer robotic dogs because …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sz="2800" dirty="0">
                <a:solidFill>
                  <a:srgbClr val="FFC000"/>
                </a:solidFill>
                <a:latin typeface="Arial Black" panose="020B0A04020102020204" pitchFamily="34" charset="0"/>
              </a:rPr>
              <a:t>You’re dead right./</a:t>
            </a:r>
          </a:p>
          <a:p>
            <a:pPr algn="ctr"/>
            <a:r>
              <a:rPr lang="en-US" sz="2800" dirty="0">
                <a:solidFill>
                  <a:srgbClr val="FFC000"/>
                </a:solidFill>
                <a:latin typeface="Arial Black" panose="020B0A04020102020204" pitchFamily="34" charset="0"/>
              </a:rPr>
              <a:t>I agree./That’s true.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Arial Black" panose="020B0A04020102020204" pitchFamily="34" charset="0"/>
              </a:rPr>
              <a:t>I </a:t>
            </a:r>
            <a:r>
              <a:rPr lang="en-US" sz="2800" dirty="0">
                <a:solidFill>
                  <a:srgbClr val="FFC000"/>
                </a:solidFill>
                <a:latin typeface="Arial Black" panose="020B0A04020102020204" pitchFamily="34" charset="0"/>
              </a:rPr>
              <a:t>also</a:t>
            </a:r>
            <a:r>
              <a:rPr lang="en-US" sz="2800" dirty="0">
                <a:solidFill>
                  <a:schemeClr val="bg1"/>
                </a:solidFill>
                <a:latin typeface="Arial Black" panose="020B0A04020102020204" pitchFamily="34" charset="0"/>
              </a:rPr>
              <a:t> prefer robotic dogs because …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3A3D6FD5-D40E-493F-861F-B2D826CDBBDE}"/>
              </a:ext>
            </a:extLst>
          </p:cNvPr>
          <p:cNvSpPr/>
          <p:nvPr/>
        </p:nvSpPr>
        <p:spPr>
          <a:xfrm>
            <a:off x="150062" y="2895363"/>
            <a:ext cx="4496129" cy="36991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 Black" panose="020B0A04020102020204" pitchFamily="34" charset="0"/>
              </a:rPr>
              <a:t>I prefer real dogs because …</a:t>
            </a:r>
          </a:p>
          <a:p>
            <a:pPr algn="ctr"/>
            <a:endParaRPr lang="en-US" sz="2800" dirty="0">
              <a:latin typeface="Arial Black" panose="020B0A04020102020204" pitchFamily="34" charset="0"/>
            </a:endParaRPr>
          </a:p>
          <a:p>
            <a:pPr lvl="0" algn="ctr"/>
            <a:r>
              <a:rPr lang="en-US" sz="2800" dirty="0">
                <a:solidFill>
                  <a:srgbClr val="FFC000"/>
                </a:solidFill>
                <a:latin typeface="Arial Black" panose="020B0A04020102020204" pitchFamily="34" charset="0"/>
              </a:rPr>
              <a:t>You’re dead right./</a:t>
            </a:r>
          </a:p>
          <a:p>
            <a:pPr lvl="0" algn="ctr"/>
            <a:r>
              <a:rPr lang="en-US" sz="2800" dirty="0">
                <a:solidFill>
                  <a:srgbClr val="FFC000"/>
                </a:solidFill>
                <a:latin typeface="Arial Black" panose="020B0A04020102020204" pitchFamily="34" charset="0"/>
              </a:rPr>
              <a:t>I agree./That’s true.</a:t>
            </a:r>
          </a:p>
          <a:p>
            <a:pPr lvl="0" algn="ctr"/>
            <a:r>
              <a:rPr lang="en-US" sz="2800" dirty="0">
                <a:solidFill>
                  <a:prstClr val="white"/>
                </a:solidFill>
                <a:latin typeface="Arial Black" panose="020B0A04020102020204" pitchFamily="34" charset="0"/>
              </a:rPr>
              <a:t>I </a:t>
            </a:r>
            <a:r>
              <a:rPr lang="en-US" sz="2800" dirty="0">
                <a:solidFill>
                  <a:srgbClr val="FFC000"/>
                </a:solidFill>
                <a:latin typeface="Arial Black" panose="020B0A04020102020204" pitchFamily="34" charset="0"/>
              </a:rPr>
              <a:t>also</a:t>
            </a:r>
            <a:r>
              <a:rPr lang="en-US" sz="2800" dirty="0">
                <a:solidFill>
                  <a:prstClr val="white"/>
                </a:solidFill>
                <a:latin typeface="Arial Black" panose="020B0A04020102020204" pitchFamily="34" charset="0"/>
              </a:rPr>
              <a:t> prefer real dogs because …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3271AAC-21FE-4F54-AFFE-D68835EF289C}"/>
              </a:ext>
            </a:extLst>
          </p:cNvPr>
          <p:cNvSpPr/>
          <p:nvPr/>
        </p:nvSpPr>
        <p:spPr>
          <a:xfrm>
            <a:off x="169282" y="2898664"/>
            <a:ext cx="4401878" cy="36925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 Black" panose="020B0A04020102020204" pitchFamily="34" charset="0"/>
              </a:rPr>
              <a:t>I prefer robotic dogs because …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sz="2800" dirty="0">
                <a:solidFill>
                  <a:srgbClr val="FFC000"/>
                </a:solidFill>
                <a:latin typeface="Arial Black" panose="020B0A04020102020204" pitchFamily="34" charset="0"/>
              </a:rPr>
              <a:t>I don’t agree with that./I see what you mean but 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Arial Black" panose="020B0A04020102020204" pitchFamily="34" charset="0"/>
              </a:rPr>
              <a:t>I prefer real  dogs because …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3732D28E-999E-4795-8EEE-2FA3E25825FD}"/>
              </a:ext>
            </a:extLst>
          </p:cNvPr>
          <p:cNvSpPr/>
          <p:nvPr/>
        </p:nvSpPr>
        <p:spPr>
          <a:xfrm>
            <a:off x="187577" y="2879087"/>
            <a:ext cx="4496129" cy="36991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 Black" panose="020B0A04020102020204" pitchFamily="34" charset="0"/>
              </a:rPr>
              <a:t>I prefer real dogs because …</a:t>
            </a:r>
          </a:p>
          <a:p>
            <a:pPr algn="ctr"/>
            <a:endParaRPr lang="en-US" sz="2800" dirty="0">
              <a:latin typeface="Arial Black" panose="020B0A04020102020204" pitchFamily="34" charset="0"/>
            </a:endParaRPr>
          </a:p>
          <a:p>
            <a:pPr lvl="0" algn="ctr"/>
            <a:r>
              <a:rPr lang="en-US" sz="2800" dirty="0">
                <a:solidFill>
                  <a:srgbClr val="FFC000"/>
                </a:solidFill>
                <a:latin typeface="Arial Black" panose="020B0A04020102020204" pitchFamily="34" charset="0"/>
              </a:rPr>
              <a:t>I don’t agree with that./I see what you mean but </a:t>
            </a:r>
          </a:p>
          <a:p>
            <a:pPr lvl="0" algn="ctr"/>
            <a:r>
              <a:rPr lang="en-US" sz="2800" dirty="0">
                <a:solidFill>
                  <a:prstClr val="white"/>
                </a:solidFill>
                <a:latin typeface="Arial Black" panose="020B0A04020102020204" pitchFamily="34" charset="0"/>
              </a:rPr>
              <a:t>I prefer robotic dogs because …</a:t>
            </a:r>
            <a:endParaRPr lang="ru-RU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53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0EEDD1-CBE1-4562-9A05-7E7F8A65A3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9822E79-B7F6-4847-BBBB-E198EDAD6A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" y="14714"/>
            <a:ext cx="12190476" cy="6828571"/>
          </a:xfrm>
          <a:prstGeom prst="rect">
            <a:avLst/>
          </a:prstGeom>
        </p:spPr>
      </p:pic>
      <p:pic>
        <p:nvPicPr>
          <p:cNvPr id="3" name="03 (50) Ex. 8, p. 49">
            <a:hlinkClick r:id="" action="ppaction://media"/>
            <a:extLst>
              <a:ext uri="{FF2B5EF4-FFF2-40B4-BE49-F238E27FC236}">
                <a16:creationId xmlns:a16="http://schemas.microsoft.com/office/drawing/2014/main" id="{4A83283A-A3F9-4CDA-BBAC-5239EE1E9D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12232" y="5911095"/>
            <a:ext cx="890336" cy="932190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1BFE3B60-B535-435F-AC11-CCD7F25255EB}"/>
              </a:ext>
            </a:extLst>
          </p:cNvPr>
          <p:cNvSpPr/>
          <p:nvPr/>
        </p:nvSpPr>
        <p:spPr>
          <a:xfrm>
            <a:off x="7949625" y="1886275"/>
            <a:ext cx="3200400" cy="6978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 Black" panose="020B0A04020102020204" pitchFamily="34" charset="0"/>
              </a:rPr>
              <a:t>headphones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9CF13BF0-95AB-47CE-9266-B649BCA23F92}"/>
              </a:ext>
            </a:extLst>
          </p:cNvPr>
          <p:cNvSpPr/>
          <p:nvPr/>
        </p:nvSpPr>
        <p:spPr>
          <a:xfrm>
            <a:off x="5133473" y="2584107"/>
            <a:ext cx="2671011" cy="6256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 Black" panose="020B0A04020102020204" pitchFamily="34" charset="0"/>
              </a:rPr>
              <a:t>speaker</a:t>
            </a:r>
            <a:endParaRPr lang="ru-RU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1B6352D9-E486-465C-9F82-0E36CFCD33B9}"/>
              </a:ext>
            </a:extLst>
          </p:cNvPr>
          <p:cNvSpPr/>
          <p:nvPr/>
        </p:nvSpPr>
        <p:spPr>
          <a:xfrm>
            <a:off x="9721515" y="3275270"/>
            <a:ext cx="1058779" cy="6978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Arial Black" panose="020B0A04020102020204" pitchFamily="34" charset="0"/>
              </a:rPr>
              <a:t>2,000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ACD7604C-D991-4D84-B6C4-168FC75F4BD0}"/>
              </a:ext>
            </a:extLst>
          </p:cNvPr>
          <p:cNvSpPr/>
          <p:nvPr/>
        </p:nvSpPr>
        <p:spPr>
          <a:xfrm>
            <a:off x="4644190" y="4018545"/>
            <a:ext cx="1411706" cy="6256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£199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7E69AA24-5F38-4776-BDF2-5880D0C9A8A8}"/>
              </a:ext>
            </a:extLst>
          </p:cNvPr>
          <p:cNvSpPr/>
          <p:nvPr/>
        </p:nvSpPr>
        <p:spPr>
          <a:xfrm>
            <a:off x="8566484" y="5461401"/>
            <a:ext cx="2863516" cy="6978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 Black" panose="020B0A04020102020204" pitchFamily="34" charset="0"/>
              </a:rPr>
              <a:t>0800 755 844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68AECCF-7D32-4D62-97B4-2AF5924C96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299" y="266000"/>
            <a:ext cx="1871634" cy="1396105"/>
          </a:xfrm>
          <a:prstGeom prst="rect">
            <a:avLst/>
          </a:prstGeom>
        </p:spPr>
      </p:pic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F9795468-3C3D-46A9-8173-2FAF433A5CB9}"/>
              </a:ext>
            </a:extLst>
          </p:cNvPr>
          <p:cNvSpPr/>
          <p:nvPr/>
        </p:nvSpPr>
        <p:spPr>
          <a:xfrm>
            <a:off x="1" y="1415583"/>
            <a:ext cx="12191999" cy="49130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Arial Black" panose="020B0A04020102020204" pitchFamily="34" charset="0"/>
              </a:rPr>
              <a:t>You’ll never be alone with the new VIVO 500 MP3 player. This is the MP3 player you’ve been waiting for. The new VIVO 500 with its splash-proof player and headphones means you can take it to the beach or the swimming pool this summer and not worry about water. Its built-in speaker means you can share your music with your friends and not just a few songs. No, this player can store up to two thousand songs. And all for one hundred and ninety-nine pounds. It’s the best in MP3 technology: small, light and easy to carry. Get your own VIVO 500 now. For information call 0800 755 844</a:t>
            </a:r>
            <a:endParaRPr lang="ru-RU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31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9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C45F77-1133-47B7-91AE-88D8934A9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11C2DF-4E58-4CE7-9FA4-25CF286310DE}"/>
              </a:ext>
            </a:extLst>
          </p:cNvPr>
          <p:cNvSpPr txBox="1"/>
          <p:nvPr/>
        </p:nvSpPr>
        <p:spPr>
          <a:xfrm>
            <a:off x="149105" y="-104504"/>
            <a:ext cx="22598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HW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696929-E6B8-47A4-98EA-CE9441FB56ED}"/>
              </a:ext>
            </a:extLst>
          </p:cNvPr>
          <p:cNvSpPr txBox="1"/>
          <p:nvPr/>
        </p:nvSpPr>
        <p:spPr>
          <a:xfrm>
            <a:off x="149105" y="828288"/>
            <a:ext cx="689306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>
              <a:buFontTx/>
              <a:buAutoNum type="arabicPeriod"/>
            </a:pPr>
            <a:r>
              <a:rPr lang="ru-RU" sz="2800" dirty="0">
                <a:solidFill>
                  <a:prstClr val="black"/>
                </a:solidFill>
                <a:latin typeface="Arial Black" panose="020B0A04020102020204" pitchFamily="34" charset="0"/>
              </a:rPr>
              <a:t>Уч. </a:t>
            </a:r>
            <a:r>
              <a:rPr lang="en-US" sz="2800" dirty="0">
                <a:solidFill>
                  <a:prstClr val="black"/>
                </a:solidFill>
                <a:latin typeface="Arial Black" panose="020B0A04020102020204" pitchFamily="34" charset="0"/>
              </a:rPr>
              <a:t>Ex.9, p.49</a:t>
            </a:r>
            <a:r>
              <a:rPr lang="ru-RU" sz="2800" dirty="0">
                <a:solidFill>
                  <a:prstClr val="black"/>
                </a:solidFill>
                <a:latin typeface="Arial Black" panose="020B0A04020102020204" pitchFamily="34" charset="0"/>
              </a:rPr>
              <a:t> Напиши рекламное объявление для гаджета</a:t>
            </a:r>
            <a:r>
              <a:rPr lang="ru-RU" sz="2800" dirty="0">
                <a:latin typeface="Arial Black" panose="020B0A04020102020204" pitchFamily="34" charset="0"/>
              </a:rPr>
              <a:t>, который ты хочешь продать. </a:t>
            </a:r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В объявлении обязательно укажи название, цену, что гаджет умеет делать, свой контактный телефон</a:t>
            </a:r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514350" lvl="0" indent="-514350">
              <a:buFontTx/>
              <a:buAutoNum type="arabicPeriod"/>
            </a:pPr>
            <a:endParaRPr lang="ru-RU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514350" lvl="0" indent="-514350">
              <a:buFontTx/>
              <a:buAutoNum type="arabicPeriod"/>
            </a:pPr>
            <a:r>
              <a:rPr lang="en-US" sz="2800" dirty="0">
                <a:latin typeface="Arial Black" panose="020B0A04020102020204" pitchFamily="34" charset="0"/>
              </a:rPr>
              <a:t>WB </a:t>
            </a:r>
            <a:r>
              <a:rPr lang="en-US" sz="2800" dirty="0">
                <a:solidFill>
                  <a:prstClr val="black"/>
                </a:solidFill>
                <a:latin typeface="Arial Black" panose="020B0A04020102020204" pitchFamily="34" charset="0"/>
              </a:rPr>
              <a:t>E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x.2, p.30 </a:t>
            </a:r>
            <a:r>
              <a:rPr lang="ru-RU" sz="2800" dirty="0">
                <a:solidFill>
                  <a:prstClr val="black"/>
                </a:solidFill>
                <a:latin typeface="Arial Black" panose="020B0A04020102020204" pitchFamily="34" charset="0"/>
              </a:rPr>
              <a:t>Спиши диалог ПОЛНОСТЬЮ, вставляя в пропуски подходящие фразы из таблички.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FCFA35A-1433-4FE9-B98D-00BAA94C64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6394" y="-1891"/>
            <a:ext cx="5215606" cy="343089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43238DD-3AF9-4F7F-AABD-C35BEE3B90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4820" y="3429000"/>
            <a:ext cx="521718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515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0EEDD1-CBE1-4562-9A05-7E7F8A65A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22FACBB5-C476-4BB1-8D3F-9687375BB33D}"/>
              </a:ext>
            </a:extLst>
          </p:cNvPr>
          <p:cNvSpPr/>
          <p:nvPr/>
        </p:nvSpPr>
        <p:spPr>
          <a:xfrm>
            <a:off x="518160" y="335280"/>
            <a:ext cx="1115568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 Black" panose="020B0A04020102020204" pitchFamily="34" charset="0"/>
              </a:rPr>
              <a:t>Match the words in Column A to the words in Column B</a:t>
            </a:r>
            <a:endParaRPr lang="ru-RU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5BB17A5-FEA3-4199-8886-3C353DBD2D18}"/>
              </a:ext>
            </a:extLst>
          </p:cNvPr>
          <p:cNvSpPr/>
          <p:nvPr/>
        </p:nvSpPr>
        <p:spPr>
          <a:xfrm>
            <a:off x="518160" y="1536834"/>
            <a:ext cx="1840029" cy="70104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digital</a:t>
            </a:r>
            <a:endParaRPr lang="ru-RU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63687AD2-7168-408D-8FF7-75D95B4F6991}"/>
              </a:ext>
            </a:extLst>
          </p:cNvPr>
          <p:cNvSpPr/>
          <p:nvPr/>
        </p:nvSpPr>
        <p:spPr>
          <a:xfrm>
            <a:off x="563880" y="2413534"/>
            <a:ext cx="1794309" cy="70104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virtual</a:t>
            </a:r>
            <a:endParaRPr lang="ru-RU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201D7FE0-DE1E-4AF8-8F07-0F8DF0376686}"/>
              </a:ext>
            </a:extLst>
          </p:cNvPr>
          <p:cNvSpPr/>
          <p:nvPr/>
        </p:nvSpPr>
        <p:spPr>
          <a:xfrm>
            <a:off x="518160" y="3291841"/>
            <a:ext cx="1840029" cy="70104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mobile</a:t>
            </a:r>
            <a:endParaRPr lang="ru-RU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9CF1D6AD-3D48-4D00-A05D-1A15BA78C44D}"/>
              </a:ext>
            </a:extLst>
          </p:cNvPr>
          <p:cNvSpPr/>
          <p:nvPr/>
        </p:nvSpPr>
        <p:spPr>
          <a:xfrm>
            <a:off x="495299" y="4206240"/>
            <a:ext cx="1840029" cy="60318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flying</a:t>
            </a:r>
            <a:endParaRPr lang="ru-RU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32D6F3DF-FE7D-4471-8A89-78BCEC78D18C}"/>
              </a:ext>
            </a:extLst>
          </p:cNvPr>
          <p:cNvSpPr/>
          <p:nvPr/>
        </p:nvSpPr>
        <p:spPr>
          <a:xfrm>
            <a:off x="563880" y="5143095"/>
            <a:ext cx="1794309" cy="60318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MP3 </a:t>
            </a:r>
            <a:endParaRPr lang="ru-RU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129D45F9-4132-4E5C-A4C4-5AF5DCD0A1E6}"/>
              </a:ext>
            </a:extLst>
          </p:cNvPr>
          <p:cNvSpPr/>
          <p:nvPr/>
        </p:nvSpPr>
        <p:spPr>
          <a:xfrm>
            <a:off x="518160" y="5919537"/>
            <a:ext cx="1794309" cy="60318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glass</a:t>
            </a:r>
            <a:endParaRPr lang="ru-RU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9C7FD2E0-3C20-4676-93EF-A56D58452447}"/>
              </a:ext>
            </a:extLst>
          </p:cNvPr>
          <p:cNvSpPr/>
          <p:nvPr/>
        </p:nvSpPr>
        <p:spPr>
          <a:xfrm>
            <a:off x="9480884" y="1651536"/>
            <a:ext cx="2192956" cy="58633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dome</a:t>
            </a:r>
            <a:endParaRPr lang="ru-RU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1F973448-23BA-40E8-BD05-014DFDC9324A}"/>
              </a:ext>
            </a:extLst>
          </p:cNvPr>
          <p:cNvSpPr/>
          <p:nvPr/>
        </p:nvSpPr>
        <p:spPr>
          <a:xfrm>
            <a:off x="9529011" y="2506580"/>
            <a:ext cx="2144829" cy="54141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car</a:t>
            </a:r>
            <a:endParaRPr lang="ru-RU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B258AA42-7673-4256-A299-5178E405C838}"/>
              </a:ext>
            </a:extLst>
          </p:cNvPr>
          <p:cNvSpPr/>
          <p:nvPr/>
        </p:nvSpPr>
        <p:spPr>
          <a:xfrm>
            <a:off x="9529011" y="3290233"/>
            <a:ext cx="2144829" cy="70104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camera</a:t>
            </a:r>
            <a:endParaRPr lang="ru-RU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6BCEB990-71A4-4E75-B8D2-B08331C83F7D}"/>
              </a:ext>
            </a:extLst>
          </p:cNvPr>
          <p:cNvSpPr/>
          <p:nvPr/>
        </p:nvSpPr>
        <p:spPr>
          <a:xfrm>
            <a:off x="9529011" y="4168541"/>
            <a:ext cx="2144829" cy="67216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phone</a:t>
            </a:r>
            <a:endParaRPr lang="ru-RU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1AA3647D-2947-435F-A1FB-8EE04326ACEA}"/>
              </a:ext>
            </a:extLst>
          </p:cNvPr>
          <p:cNvSpPr/>
          <p:nvPr/>
        </p:nvSpPr>
        <p:spPr>
          <a:xfrm>
            <a:off x="9527807" y="5045240"/>
            <a:ext cx="2099109" cy="70104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pet</a:t>
            </a:r>
            <a:endParaRPr lang="ru-RU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7F911915-2768-4DAA-A7EC-BA6165F34BA0}"/>
              </a:ext>
            </a:extLst>
          </p:cNvPr>
          <p:cNvSpPr/>
          <p:nvPr/>
        </p:nvSpPr>
        <p:spPr>
          <a:xfrm>
            <a:off x="9527807" y="5919537"/>
            <a:ext cx="2099109" cy="60318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player</a:t>
            </a:r>
            <a:endParaRPr lang="ru-RU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346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096 0.00949 L 0.07096 0.00903 C 0.075 0.00857 0.0793 0.00833 0.08359 0.00764 C 0.08646 0.00718 0.08919 0.00625 0.09206 0.00579 C 0.1039 0.00463 0.12786 0.00255 0.12786 0.00278 L 0.16927 0.0044 L 0.22213 0.00579 C 0.2668 0.0081 0.20612 0.00764 0.25078 0.00764 " pathEditMode="relative" rAng="0" ptsTypes="AAAAAA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4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25 -0.00973 L -0.05325 -0.00949 C -0.06614 -0.00787 -0.07005 -0.00764 -0.08203 -0.00533 C -0.08542 -0.00463 -0.0888 -0.00417 -0.09206 -0.00301 C -0.09622 -0.00185 -0.10039 0.00092 -0.10456 0.00139 L -0.13203 0.0037 C -0.14167 0.00277 -0.15143 0.00416 -0.16081 0.00139 C -0.1638 0.00046 -0.16575 -0.00463 -0.16836 -0.00741 C -0.17044 -0.00996 -0.17265 -0.01158 -0.17461 -0.01412 C -0.1763 -0.01644 -0.17786 -0.01875 -0.17956 -0.02084 C -0.1845 -0.02709 -0.19049 -0.0338 -0.19583 -0.03866 C -0.197 -0.03959 -0.19831 -0.04005 -0.19961 -0.04074 C -0.2013 -0.04306 -0.20273 -0.0456 -0.20456 -0.04746 C -0.20573 -0.04861 -0.20729 -0.04838 -0.20833 -0.04977 C -0.21315 -0.0551 -0.21771 -0.06111 -0.22213 -0.0676 C -0.22669 -0.07408 -0.23073 -0.08218 -0.23581 -0.0875 C -0.2388 -0.09051 -0.24193 -0.09283 -0.24466 -0.0963 C -0.24648 -0.09885 -0.24779 -0.10278 -0.24961 -0.10533 C -0.25156 -0.10787 -0.25377 -0.10973 -0.25586 -0.11204 C -0.25716 -0.11343 -0.25833 -0.11482 -0.25963 -0.11644 C -0.26042 -0.11852 -0.26107 -0.12107 -0.26211 -0.12315 C -0.26458 -0.12732 -0.26654 -0.12801 -0.26966 -0.12963 C -0.27083 -0.13195 -0.272 -0.13449 -0.27331 -0.13635 C -0.27578 -0.13959 -0.27877 -0.14144 -0.28086 -0.14537 C -0.28216 -0.14746 -0.2832 -0.15 -0.28463 -0.15185 C -0.28698 -0.15533 -0.28997 -0.15695 -0.29206 -0.16088 C -0.29635 -0.16852 -0.29648 -0.16922 -0.30208 -0.17639 C -0.30456 -0.17963 -0.30755 -0.18148 -0.30963 -0.18519 C -0.31445 -0.19375 -0.31185 -0.19028 -0.31706 -0.1963 C -0.32292 -0.21204 -0.31966 -0.20672 -0.32591 -0.21412 C -0.3263 -0.21644 -0.3263 -0.21898 -0.32708 -0.22084 C -0.32799 -0.22292 -0.33008 -0.22292 -0.33086 -0.22523 C -0.33229 -0.22917 -0.3319 -0.23473 -0.33333 -0.23866 L -0.33581 -0.24514 " pathEditMode="relative" rAng="0" ptsTypes="AAAAAAAAAAAAAAAAAAAAAAAAAAAAAAAA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28" y="-1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-0.00741 L 0.00521 -0.00741 C 0.00886 -0.00671 0.01263 -0.00648 0.01641 -0.00532 C 0.01771 -0.00486 0.01888 -0.00324 0.02018 -0.00301 C 0.02969 -0.00185 0.03932 -0.00185 0.04896 -0.00093 C 0.0543 -0.00046 0.05977 0.00046 0.06511 0.00139 C 0.06927 0.00185 0.07344 0.00324 0.07761 0.00347 C 0.10716 0.00486 0.13685 0.00486 0.16641 0.00579 L 0.24011 0.00347 C 0.24141 0.00347 0.24258 0.00185 0.24388 0.00139 C 0.24557 0.00046 0.24896 -0.00093 0.24896 -0.00093 " pathEditMode="relative" ptsTypes="AAAAAAAAA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-0.00463 L -0.00625 -0.00371 C -0.03334 -0.0132 -0.01393 -0.00834 -0.05925 -0.01112 L -0.08698 -0.0132 C -0.09102 -0.01482 -0.09479 -0.01644 -0.0987 -0.0176 C -0.10248 -0.01875 -0.10651 -0.01875 -0.11029 -0.01968 C -0.11875 -0.02223 -0.12031 -0.02408 -0.12774 -0.02801 C -0.12917 -0.02894 -0.13086 -0.02917 -0.13242 -0.03056 C -0.1336 -0.03149 -0.13503 -0.03311 -0.13659 -0.03473 C -0.14805 -0.04399 -0.13672 -0.03218 -0.15235 -0.04723 C -0.15742 -0.05186 -0.16224 -0.05718 -0.16706 -0.06181 C -0.16875 -0.06343 -0.17018 -0.06482 -0.17136 -0.06621 C -0.19037 -0.08866 -0.18216 -0.07871 -0.19597 -0.09584 C -0.19922 -0.09954 -0.20195 -0.10325 -0.20508 -0.10649 C -0.21172 -0.1132 -0.21511 -0.11528 -0.22123 -0.12315 C -0.22318 -0.12593 -0.22461 -0.1294 -0.22682 -0.13218 C -0.2306 -0.13681 -0.23464 -0.14051 -0.23854 -0.14445 C -0.24102 -0.14723 -0.2431 -0.15 -0.24597 -0.15301 C -0.24779 -0.15533 -0.25781 -0.16528 -0.25912 -0.16783 C -0.2707 -0.18959 -0.25951 -0.17107 -0.26914 -0.18287 C -0.27318 -0.1875 -0.27722 -0.19561 -0.28086 -0.20162 C -0.28255 -0.20463 -0.28477 -0.20672 -0.28659 -0.20973 C -0.28906 -0.21389 -0.29037 -0.21852 -0.29271 -0.22269 C -0.29427 -0.22616 -0.29636 -0.22917 -0.29831 -0.23311 C -0.30143 -0.24005 -0.30391 -0.24746 -0.30729 -0.2544 C -0.30807 -0.25649 -0.30886 -0.25903 -0.31003 -0.26088 C -0.31107 -0.26343 -0.31159 -0.26644 -0.31289 -0.26945 C -0.31419 -0.27315 -0.31693 -0.27616 -0.31849 -0.27987 C -0.32188 -0.28681 -0.32435 -0.29375 -0.32748 -0.30093 C -0.32839 -0.30301 -0.32943 -0.30487 -0.33021 -0.30741 C -0.33125 -0.30903 -0.33086 -0.31204 -0.33177 -0.31343 C -0.33307 -0.31575 -0.33477 -0.31621 -0.33633 -0.31783 C -0.33711 -0.32223 -0.33724 -0.32662 -0.33906 -0.33079 C -0.33998 -0.33287 -0.34115 -0.33496 -0.34206 -0.33681 C -0.34258 -0.33889 -0.34284 -0.34144 -0.34362 -0.34306 C -0.3444 -0.34561 -0.3457 -0.34746 -0.34649 -0.34931 C -0.34753 -0.35371 -0.34844 -0.35834 -0.34922 -0.36204 L -0.35013 -0.36875 C -0.34961 -0.37061 -0.34909 -0.37338 -0.34766 -0.37524 C -0.34037 -0.3838 -0.3457 -0.37084 -0.34206 -0.38033 " pathEditMode="relative" rAng="0" ptsTypes="AAAAAAAAAAAAAAAAAAAAAAAAAAAAAAAAAAAAAA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01" y="-1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0.0044 L -0.00039 -0.0044 C 0.01042 -0.00301 0.02148 -0.00486 0.03203 1.48148E-6 C 0.03997 0.00347 0.03945 0.0037 0.05078 0.0044 C 0.07122 0.00555 0.09167 0.00579 0.11211 0.00671 L 0.172 0.0044 C 0.17877 0.00393 0.18542 0.00278 0.19206 0.00208 L 0.21575 1.48148E-6 C 0.24401 -0.00232 0.23698 -0.00232 0.24961 -0.00232 " pathEditMode="relative" ptsTypes="AAAAAAAAA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81 0.01227 L -0.01081 0.0125 C -0.0362 0.00718 -0.00521 0.01227 -0.04466 0.01227 C -0.06588 0.01227 -0.08711 0.01065 -0.10833 0.00996 C -0.1125 0.00926 -0.11667 0.00834 -0.12083 0.00764 C -0.12708 0.00672 -0.13333 0.00648 -0.13958 0.00556 C -0.14297 0.00486 -0.14622 0.00394 -0.14961 0.00324 C -0.1595 0.00162 -0.16862 0.00116 -0.17838 -0.00115 C -0.18307 -0.00231 -0.18515 -0.00393 -0.18958 -0.00555 C -0.19167 -0.00648 -0.19375 -0.00694 -0.19583 -0.00787 C -0.2026 -0.01041 -0.19961 -0.01018 -0.20716 -0.01227 C -0.21002 -0.01319 -0.21289 -0.01389 -0.21588 -0.01458 C -0.21758 -0.01597 -0.21914 -0.01782 -0.22083 -0.01898 C -0.22252 -0.02014 -0.22435 -0.0199 -0.22591 -0.02129 C -0.22773 -0.02291 -0.22904 -0.02592 -0.23086 -0.02777 C -0.23203 -0.02893 -0.23346 -0.02893 -0.23463 -0.03009 C -0.23594 -0.03125 -0.23698 -0.03333 -0.23841 -0.03449 C -0.24114 -0.03703 -0.24427 -0.03865 -0.24713 -0.0412 C -0.25963 -0.05231 -0.24049 -0.03842 -0.25586 -0.05 C -0.26289 -0.05555 -0.25612 -0.04884 -0.26458 -0.05463 C -0.2664 -0.05578 -0.26784 -0.05787 -0.26966 -0.05902 C -0.272 -0.06065 -0.27461 -0.06203 -0.27708 -0.06342 C -0.27838 -0.06412 -0.27982 -0.06435 -0.28086 -0.06574 C -0.28216 -0.06713 -0.28333 -0.06898 -0.28463 -0.07014 C -0.28646 -0.07176 -0.2918 -0.07384 -0.29336 -0.07453 C -0.29583 -0.07754 -0.29805 -0.08171 -0.30091 -0.08356 C -0.30338 -0.08495 -0.30612 -0.08541 -0.30833 -0.08796 C -0.30963 -0.08935 -0.31081 -0.0912 -0.31211 -0.09236 C -0.31328 -0.09352 -0.31471 -0.09352 -0.31588 -0.09467 C -0.31849 -0.09722 -0.32083 -0.10046 -0.32331 -0.10347 L -0.32708 -0.10787 L -0.33086 -0.11227 C -0.33125 -0.11458 -0.33125 -0.11713 -0.33216 -0.11898 C -0.33307 -0.12106 -0.33581 -0.12338 -0.33581 -0.12315 " pathEditMode="relative" rAng="0" ptsTypes="AAAAAAAAAAAAAAAAAAAAAAAAAAAAAAAAAA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50" y="-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59259E-6 L 4.375E-6 0.00023 C 0.04518 0.00254 0.04362 0.0037 0.09244 2.59259E-6 C 0.09505 2.59259E-6 0.09752 -0.00139 0.1 -0.00209 C 0.10286 -0.00301 0.10572 -0.00371 0.10872 -0.0044 C 0.11783 -0.00602 0.13385 -0.00764 0.14244 -0.0088 C 0.16666 -0.01736 0.14401 -0.00996 0.20247 -0.0132 C 0.21119 -0.01366 0.22005 -0.01459 0.22877 -0.01528 C 0.23125 -0.01459 0.23372 -0.01412 0.23619 -0.0132 C 0.23906 -0.01204 0.2401 -0.01088 0.24257 -0.0088 " pathEditMode="relative" rAng="0" ptsTypes="AAAAAAAAAA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22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0.01273 L -1.25E-6 -0.0125 C -0.0043 -0.00625 -0.00859 -1.11111E-6 -0.01263 0.00718 C -0.01614 0.01343 -0.01875 0.0213 -0.02252 0.02708 C -0.02591 0.03241 -0.03021 0.03565 -0.03385 0.04051 C -0.03711 0.04491 -0.04062 0.04931 -0.04388 0.05394 C -0.04687 0.0581 -0.04948 0.0632 -0.0526 0.06713 C -0.07448 0.09583 -0.05521 0.0706 -0.06627 0.08056 C -0.06849 0.08241 -0.07057 0.08495 -0.07252 0.08727 C -0.07383 0.08866 -0.075 0.09051 -0.0763 0.09167 C -0.07917 0.09421 -0.08229 0.09583 -0.08502 0.09838 C -0.08646 0.09954 -0.0875 0.10162 -0.0888 0.10278 C -0.09922 0.11204 -0.09127 0.1037 -0.09883 0.10949 C -0.10052 0.11065 -0.10208 0.1125 -0.10377 0.11389 C -0.10508 0.11482 -0.10638 0.11505 -0.10755 0.1162 C -0.10976 0.11806 -0.11159 0.12107 -0.1138 0.12269 C -0.11953 0.12708 -0.12565 0.12963 -0.13138 0.1338 C -0.13268 0.13495 -0.13372 0.13704 -0.13502 0.13843 C -0.13633 0.13935 -0.13763 0.13958 -0.1388 0.14051 C -0.1414 0.14259 -0.14388 0.14468 -0.14635 0.14722 C -0.14935 0.15023 -0.15495 0.15857 -0.15885 0.16065 C -0.16133 0.16181 -0.1638 0.16204 -0.1664 0.16273 C -0.16849 0.16505 -0.17044 0.16759 -0.17265 0.16945 C -0.18086 0.17685 -0.17174 0.16551 -0.18008 0.17616 C -0.18177 0.17824 -0.18346 0.18033 -0.18515 0.18287 C -0.18646 0.18495 -0.18737 0.18773 -0.1888 0.18935 C -0.19154 0.19236 -0.19479 0.19329 -0.19765 0.19607 L -0.21263 0.21389 C -0.2138 0.21551 -0.21497 0.21736 -0.2164 0.21829 C -0.22252 0.22269 -0.22396 0.22338 -0.23008 0.2294 C -0.23489 0.23426 -0.23372 0.23472 -0.2388 0.24051 C -0.24167 0.24375 -0.24713 0.24745 -0.25013 0.24954 C -0.25299 0.25139 -0.25586 0.25278 -0.25885 0.25394 C -0.26302 0.25556 -0.26719 0.25695 -0.27135 0.25833 C -0.27344 0.25903 -0.27552 0.26042 -0.2776 0.26065 C -0.30091 0.2632 -0.29101 0.26134 -0.30768 0.26505 C -0.30885 0.26574 -0.31002 0.2669 -0.31133 0.26736 C -0.32435 0.27199 -0.32409 0.26875 -0.3414 0.26505 C -0.34961 0.25533 -0.34883 0.26158 -0.34883 0.25162 " pathEditMode="relative" rAng="0" ptsTypes="AAAAAAAAAAAAAAAAAAAAAAAAAAAAAAAAAAAAAAA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48" y="14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L 8.33333E-7 0.00023 C 0.02943 0.00463 0.00013 0.00046 0.05117 0.00439 C 0.05781 0.00486 0.06445 0.00601 0.07122 0.00671 L 0.10742 0.00879 C 0.11888 0.01064 0.13529 0.01342 0.14609 0.01342 C 0.16406 0.01342 0.18203 0.0118 0.19987 0.01111 C 0.20781 0.00648 0.20169 0.00949 0.21615 0.00671 C 0.21953 0.00601 0.22292 0.00532 0.22617 0.00439 C 0.22865 0.0037 0.23125 0.00324 0.23372 0.00208 C 0.23945 4.07407E-6 0.23568 -0.0007 0.24245 -0.00232 C 0.247 -0.00324 0.25156 -0.00371 0.25612 -0.0044 C 0.25742 -0.00533 0.26081 -0.0051 0.2599 -0.00672 C 0.2569 -0.01204 0.2513 -0.01112 0.2474 -0.01112 " pathEditMode="relative" rAng="0" ptsTypes="AAAAAAAAAAAAAA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95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0.00069 L 1.875E-6 0.00092 C -0.01029 0.00162 -0.02031 0.00162 -0.03047 0.00277 C -0.03177 0.00301 -0.03294 0.00439 -0.03425 0.00463 C -0.03841 0.00578 -0.04271 0.00625 -0.04688 0.00671 C -0.0543 0.0074 -0.06198 0.00763 -0.06953 0.00856 L -0.08724 0.01088 L -0.12995 0.00856 C -0.13412 0.0081 -0.13841 0.00787 -0.14245 0.00671 C -0.1444 0.00601 -0.14584 0.00347 -0.14766 0.00277 C -0.15 0.00162 -0.15261 0.00162 -0.15508 0.00069 C -0.15638 -0.00047 -0.15742 -0.00209 -0.15886 -0.00324 C -0.16914 -0.00949 -0.16498 -0.00487 -0.17292 -0.00903 C -0.17487 -0.01019 -0.17709 -0.01112 -0.17904 -0.01297 C -0.18047 -0.01389 -0.18151 -0.01574 -0.18281 -0.01667 C -0.18568 -0.01899 -0.1888 -0.02037 -0.19167 -0.02246 C -0.21042 -0.03704 -0.19011 -0.02431 -0.21055 -0.03612 C -0.21276 -0.03889 -0.21459 -0.04167 -0.21693 -0.04375 C -0.21927 -0.0463 -0.22201 -0.04792 -0.22435 -0.04977 C -0.22735 -0.05186 -0.23034 -0.05371 -0.2332 -0.05579 C -0.23568 -0.05695 -0.23828 -0.05834 -0.24076 -0.05949 L -0.24844 -0.06343 L -0.25599 -0.0676 C -0.25729 -0.06783 -0.25847 -0.06829 -0.25964 -0.06922 C -0.2638 -0.07176 -0.26927 -0.07524 -0.2737 -0.07709 C -0.27526 -0.07778 -0.27682 -0.07824 -0.27852 -0.07894 C -0.28112 -0.0801 -0.2836 -0.08172 -0.2862 -0.08287 L -0.28998 -0.08496 L -0.29362 -0.08681 C -0.29492 -0.0875 -0.29623 -0.08797 -0.2974 -0.08889 C -0.29961 -0.09005 -0.30169 -0.09144 -0.30378 -0.09237 C -0.30508 -0.09329 -0.30625 -0.09375 -0.30768 -0.09468 C -0.30964 -0.09584 -0.31172 -0.09746 -0.3138 -0.09838 C -0.31745 -0.1 -0.32057 -0.09977 -0.32409 -0.10232 C -0.32539 -0.10348 -0.32643 -0.10487 -0.32761 -0.10649 C -0.32852 -0.10811 -0.32917 -0.11019 -0.33021 -0.11204 C -0.33138 -0.11366 -0.33294 -0.11412 -0.33399 -0.11621 C -0.3349 -0.1176 -0.33464 -0.11991 -0.33529 -0.12176 C -0.33685 -0.12686 -0.33802 -0.12801 -0.34011 -0.13125 " pathEditMode="relative" rAng="0" ptsTypes="AAAAAAAAAAAAAAAAAAAAAAAAAAAAAAAAAAAAAAA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05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52 0.00625 L -0.00352 0.00625 C 0.07408 0.01527 0.01393 0.00879 0.19388 0.01064 L 0.25026 0.01064 " pathEditMode="relative" ptsTypes="AAAA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58 0.00695 L -0.01758 0.00718 L -0.05391 0.01343 C -0.05599 0.01389 -0.05807 0.01528 -0.06016 0.01575 C -0.0655 0.0169 -0.07097 0.01713 -0.07643 0.01783 C -0.09453 0.02593 -0.06354 0.01297 -0.11393 0.02246 C -0.12162 0.02385 -0.13893 0.02987 -0.14896 0.03565 C -0.15104 0.03704 -0.15313 0.03843 -0.15521 0.04005 C -0.1569 0.04144 -0.1586 0.04306 -0.16016 0.04468 C -0.16315 0.04746 -0.16589 0.05093 -0.16888 0.05348 C -0.17422 0.05764 -0.17982 0.06042 -0.18516 0.06459 C -0.18685 0.06598 -0.1931 0.07477 -0.19388 0.0757 C -0.19597 0.07801 -0.19831 0.07963 -0.20013 0.08241 C -0.20638 0.09098 -0.21498 0.11459 -0.21641 0.12246 C -0.21732 0.12686 -0.21771 0.13149 -0.21888 0.13565 C -0.22031 0.14051 -0.2224 0.14445 -0.22396 0.14908 C -0.22735 0.1595 -0.22813 0.16413 -0.23021 0.1757 C -0.2332 0.19283 -0.23594 0.20973 -0.23893 0.22686 C -0.23932 0.22917 -0.23972 0.23125 -0.24024 0.23357 C -0.24141 0.23936 -0.24258 0.24538 -0.24388 0.25116 C -0.24505 0.25649 -0.24662 0.26158 -0.24766 0.2669 C -0.24909 0.27338 -0.24961 0.28056 -0.25143 0.28681 C -0.253 0.2919 -0.25599 0.29514 -0.25768 0.30024 C -0.25938 0.30487 -0.26016 0.31065 -0.26146 0.31575 C -0.26302 0.32176 -0.26498 0.32732 -0.26641 0.33357 C -0.26706 0.33635 -0.26706 0.33959 -0.26771 0.34237 C -0.26914 0.34838 -0.27266 0.36019 -0.27266 0.36042 C -0.27357 0.3669 -0.27435 0.37338 -0.27513 0.3801 C -0.27604 0.38612 -0.27695 0.3919 -0.27774 0.39792 C -0.2806 0.42223 -0.28008 0.4301 -0.28516 0.45579 C -0.28724 0.46598 -0.28932 0.47639 -0.29141 0.48681 C -0.29193 0.48889 -0.29219 0.49121 -0.29271 0.49352 C -0.29388 0.49862 -0.29531 0.50371 -0.29649 0.50903 C -0.2974 0.51343 -0.29805 0.51806 -0.29896 0.52246 C -0.30013 0.52755 -0.30156 0.53264 -0.30274 0.53797 C -0.30586 0.55186 -0.30195 0.54491 -0.31016 0.5669 C -0.31107 0.56899 -0.31185 0.5713 -0.31276 0.57338 C -0.31393 0.57709 -0.31498 0.58102 -0.31641 0.5845 C -0.31953 0.5919 -0.32136 0.59167 -0.32526 0.59792 C -0.34219 0.62524 -0.32435 0.60047 -0.33893 0.61783 C -0.33972 0.61875 -0.34727 0.62848 -0.34766 0.63125 C -0.34792 0.63288 -0.3461 0.63264 -0.34518 0.63357 " pathEditMode="relative" rAng="0" ptsTypes="AAAAAAAAAAAAAAAAAAAAAAAAAAAAAAAAAAAAAAAAAA">
                                      <p:cBhvr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10" y="3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0EEDD1-CBE1-4562-9A05-7E7F8A65A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70176E54-F22F-460F-B2B9-7C44C74F7203}"/>
              </a:ext>
            </a:extLst>
          </p:cNvPr>
          <p:cNvSpPr/>
          <p:nvPr/>
        </p:nvSpPr>
        <p:spPr>
          <a:xfrm>
            <a:off x="396240" y="152400"/>
            <a:ext cx="10957560" cy="8686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 Black" panose="020B0A04020102020204" pitchFamily="34" charset="0"/>
              </a:rPr>
              <a:t>Translate the sentences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5F5BAAD3-5156-47E2-A392-B0259EB6F760}"/>
              </a:ext>
            </a:extLst>
          </p:cNvPr>
          <p:cNvSpPr/>
          <p:nvPr/>
        </p:nvSpPr>
        <p:spPr>
          <a:xfrm>
            <a:off x="419100" y="1264920"/>
            <a:ext cx="10911840" cy="1036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1. Everyone will have </a:t>
            </a:r>
            <a:r>
              <a:rPr lang="en-US" sz="2800" u="sng" dirty="0">
                <a:solidFill>
                  <a:schemeClr val="tx1"/>
                </a:solidFill>
                <a:latin typeface="Arial Black" panose="020B0A04020102020204" pitchFamily="34" charset="0"/>
              </a:rPr>
              <a:t>a robotic housemaid</a:t>
            </a:r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 that will do all </a:t>
            </a:r>
            <a:r>
              <a:rPr lang="en-US" sz="2800" u="sng" dirty="0">
                <a:solidFill>
                  <a:schemeClr val="tx1"/>
                </a:solidFill>
                <a:latin typeface="Arial Black" panose="020B0A04020102020204" pitchFamily="34" charset="0"/>
              </a:rPr>
              <a:t>the housework</a:t>
            </a:r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 and </a:t>
            </a:r>
            <a:r>
              <a:rPr lang="en-US" sz="2800" u="sng" dirty="0">
                <a:solidFill>
                  <a:schemeClr val="tx1"/>
                </a:solidFill>
                <a:latin typeface="Arial Black" panose="020B0A04020102020204" pitchFamily="34" charset="0"/>
              </a:rPr>
              <a:t>look after</a:t>
            </a:r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 the kids.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84634CC0-78B7-46C5-B18A-51EB49D3805E}"/>
              </a:ext>
            </a:extLst>
          </p:cNvPr>
          <p:cNvSpPr/>
          <p:nvPr/>
        </p:nvSpPr>
        <p:spPr>
          <a:xfrm>
            <a:off x="441960" y="2438403"/>
            <a:ext cx="10934700" cy="1036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2. We’ll also have robotic teachers and there’ll be on-line schools. 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6D9EAEAA-4EA8-4425-B560-F118705DCE9A}"/>
              </a:ext>
            </a:extLst>
          </p:cNvPr>
          <p:cNvSpPr/>
          <p:nvPr/>
        </p:nvSpPr>
        <p:spPr>
          <a:xfrm>
            <a:off x="441960" y="3611882"/>
            <a:ext cx="10934700" cy="1036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3. The Earth will be </a:t>
            </a:r>
            <a:r>
              <a:rPr lang="en-US" sz="2800" u="sng" dirty="0">
                <a:solidFill>
                  <a:schemeClr val="tx1"/>
                </a:solidFill>
                <a:latin typeface="Arial Black" panose="020B0A04020102020204" pitchFamily="34" charset="0"/>
              </a:rPr>
              <a:t>so polluted</a:t>
            </a:r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 that we won’t be able to live on it any more.</a:t>
            </a:r>
            <a:endParaRPr lang="en-US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E13EBA89-3DE7-410C-BE3D-97AE5DC416EB}"/>
              </a:ext>
            </a:extLst>
          </p:cNvPr>
          <p:cNvSpPr/>
          <p:nvPr/>
        </p:nvSpPr>
        <p:spPr>
          <a:xfrm>
            <a:off x="441960" y="4785361"/>
            <a:ext cx="10934700" cy="8991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4. Lots of plants and animals </a:t>
            </a:r>
            <a:r>
              <a:rPr lang="en-US" sz="2800" u="sng" dirty="0">
                <a:solidFill>
                  <a:schemeClr val="tx1"/>
                </a:solidFill>
                <a:latin typeface="Arial Black" panose="020B0A04020102020204" pitchFamily="34" charset="0"/>
              </a:rPr>
              <a:t>won’t exist</a:t>
            </a:r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 anymore.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B750B4A4-E51F-4C3C-B6A4-A7DA2737C3F8}"/>
              </a:ext>
            </a:extLst>
          </p:cNvPr>
          <p:cNvSpPr/>
          <p:nvPr/>
        </p:nvSpPr>
        <p:spPr>
          <a:xfrm>
            <a:off x="441960" y="5821680"/>
            <a:ext cx="10934700" cy="8991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5. We’ll live in </a:t>
            </a:r>
            <a:r>
              <a:rPr lang="en-US" sz="2800" u="sng" dirty="0">
                <a:solidFill>
                  <a:schemeClr val="tx1"/>
                </a:solidFill>
                <a:latin typeface="Arial Black" panose="020B0A04020102020204" pitchFamily="34" charset="0"/>
              </a:rPr>
              <a:t>glass domes</a:t>
            </a:r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 in </a:t>
            </a:r>
            <a:r>
              <a:rPr lang="en-US" sz="2800" u="sng" dirty="0">
                <a:solidFill>
                  <a:schemeClr val="tx1"/>
                </a:solidFill>
                <a:latin typeface="Arial Black" panose="020B0A04020102020204" pitchFamily="34" charset="0"/>
              </a:rPr>
              <a:t>underwater cities</a:t>
            </a:r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 and will travel in </a:t>
            </a:r>
            <a:r>
              <a:rPr lang="en-US" sz="2800" u="sng" dirty="0">
                <a:solidFill>
                  <a:schemeClr val="tx1"/>
                </a:solidFill>
                <a:latin typeface="Arial Black" panose="020B0A04020102020204" pitchFamily="34" charset="0"/>
              </a:rPr>
              <a:t>special mini-submarines</a:t>
            </a:r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3142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B7D0467-0A17-4878-B274-9FDC8FA3D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215C830-FEDA-4BE9-BA3C-DE5C0945A74A}"/>
              </a:ext>
            </a:extLst>
          </p:cNvPr>
          <p:cNvSpPr txBox="1"/>
          <p:nvPr/>
        </p:nvSpPr>
        <p:spPr>
          <a:xfrm>
            <a:off x="1641565" y="2566852"/>
            <a:ext cx="8908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Dictation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3603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0EEDD1-CBE1-4562-9A05-7E7F8A65A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B440250D-56CA-4387-8F61-9B9AA1FB1DC8}"/>
              </a:ext>
            </a:extLst>
          </p:cNvPr>
          <p:cNvSpPr/>
          <p:nvPr/>
        </p:nvSpPr>
        <p:spPr>
          <a:xfrm>
            <a:off x="777240" y="154304"/>
            <a:ext cx="5090160" cy="11734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1"/>
                </a:solidFill>
                <a:latin typeface="Arial Black" panose="020B0A04020102020204" pitchFamily="34" charset="0"/>
              </a:rPr>
              <a:t>1. фотографировать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5231C48F-D242-4D35-955D-A643BB91973A}"/>
              </a:ext>
            </a:extLst>
          </p:cNvPr>
          <p:cNvSpPr/>
          <p:nvPr/>
        </p:nvSpPr>
        <p:spPr>
          <a:xfrm>
            <a:off x="777240" y="1482088"/>
            <a:ext cx="5090160" cy="11734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1"/>
                </a:solidFill>
                <a:latin typeface="Arial Black" panose="020B0A04020102020204" pitchFamily="34" charset="0"/>
              </a:rPr>
              <a:t>2. стеклянный купол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08E69E6-8C90-4999-A18B-594DD565D1EE}"/>
              </a:ext>
            </a:extLst>
          </p:cNvPr>
          <p:cNvSpPr/>
          <p:nvPr/>
        </p:nvSpPr>
        <p:spPr>
          <a:xfrm>
            <a:off x="777240" y="2792730"/>
            <a:ext cx="5090160" cy="11734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1"/>
                </a:solidFill>
                <a:latin typeface="Arial Black" panose="020B0A04020102020204" pitchFamily="34" charset="0"/>
              </a:rPr>
              <a:t>3. существовать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3A0CEAF-1DF9-4016-B621-E18ED9BDC978}"/>
              </a:ext>
            </a:extLst>
          </p:cNvPr>
          <p:cNvSpPr/>
          <p:nvPr/>
        </p:nvSpPr>
        <p:spPr>
          <a:xfrm>
            <a:off x="777240" y="4095750"/>
            <a:ext cx="5090160" cy="117347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1"/>
                </a:solidFill>
                <a:latin typeface="Arial Black" panose="020B0A04020102020204" pitchFamily="34" charset="0"/>
              </a:rPr>
              <a:t>4. с нетерпением ждать чего-то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3391F311-5F39-4F90-9A40-042AB084B196}"/>
              </a:ext>
            </a:extLst>
          </p:cNvPr>
          <p:cNvSpPr/>
          <p:nvPr/>
        </p:nvSpPr>
        <p:spPr>
          <a:xfrm>
            <a:off x="777240" y="5433057"/>
            <a:ext cx="5090160" cy="117347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1"/>
                </a:solidFill>
                <a:latin typeface="Arial Black" panose="020B0A04020102020204" pitchFamily="34" charset="0"/>
              </a:rPr>
              <a:t>5. любовь, привязанность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382A4701-A5A9-4414-8B4F-A69D225E99F8}"/>
              </a:ext>
            </a:extLst>
          </p:cNvPr>
          <p:cNvSpPr/>
          <p:nvPr/>
        </p:nvSpPr>
        <p:spPr>
          <a:xfrm>
            <a:off x="6240780" y="154304"/>
            <a:ext cx="5577840" cy="11734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1"/>
                </a:solidFill>
                <a:latin typeface="Arial Black" panose="020B0A04020102020204" pitchFamily="34" charset="0"/>
              </a:rPr>
              <a:t>6. подводный город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F3BED988-466F-4D38-86D6-7F1DB5265AC7}"/>
              </a:ext>
            </a:extLst>
          </p:cNvPr>
          <p:cNvSpPr/>
          <p:nvPr/>
        </p:nvSpPr>
        <p:spPr>
          <a:xfrm>
            <a:off x="6240780" y="1482088"/>
            <a:ext cx="5585460" cy="11734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1"/>
                </a:solidFill>
                <a:latin typeface="Arial Black" panose="020B0A04020102020204" pitchFamily="34" charset="0"/>
              </a:rPr>
              <a:t>7. цифровой фотоаппарат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711AE5B4-041F-4EF9-9DF0-35EC8A7AEE45}"/>
              </a:ext>
            </a:extLst>
          </p:cNvPr>
          <p:cNvSpPr/>
          <p:nvPr/>
        </p:nvSpPr>
        <p:spPr>
          <a:xfrm>
            <a:off x="6248400" y="2809872"/>
            <a:ext cx="5570220" cy="115633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 Black" panose="020B0A04020102020204" pitchFamily="34" charset="0"/>
              </a:rPr>
              <a:t>8. отправлять текстовые сообщения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EC932A2F-1C74-495E-B67E-C09DDA2D7640}"/>
              </a:ext>
            </a:extLst>
          </p:cNvPr>
          <p:cNvSpPr/>
          <p:nvPr/>
        </p:nvSpPr>
        <p:spPr>
          <a:xfrm>
            <a:off x="6248400" y="4137657"/>
            <a:ext cx="5562600" cy="113157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1"/>
                </a:solidFill>
                <a:latin typeface="Arial Black" panose="020B0A04020102020204" pitchFamily="34" charset="0"/>
              </a:rPr>
              <a:t>9. топливо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4E342BA8-F257-4B56-9703-4F4FE4A05A5D}"/>
              </a:ext>
            </a:extLst>
          </p:cNvPr>
          <p:cNvSpPr/>
          <p:nvPr/>
        </p:nvSpPr>
        <p:spPr>
          <a:xfrm>
            <a:off x="6240780" y="5433057"/>
            <a:ext cx="5577840" cy="115633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1"/>
                </a:solidFill>
                <a:latin typeface="Arial Black" panose="020B0A04020102020204" pitchFamily="34" charset="0"/>
              </a:rPr>
              <a:t>10. дорожная пробка, затор</a:t>
            </a:r>
          </a:p>
        </p:txBody>
      </p:sp>
    </p:spTree>
    <p:extLst>
      <p:ext uri="{BB962C8B-B14F-4D97-AF65-F5344CB8AC3E}">
        <p14:creationId xmlns:p14="http://schemas.microsoft.com/office/powerpoint/2010/main" val="224574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B7D0467-0A17-4878-B274-9FDC8FA3D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215C830-FEDA-4BE9-BA3C-DE5C0945A74A}"/>
              </a:ext>
            </a:extLst>
          </p:cNvPr>
          <p:cNvSpPr txBox="1"/>
          <p:nvPr/>
        </p:nvSpPr>
        <p:spPr>
          <a:xfrm>
            <a:off x="1410788" y="2063932"/>
            <a:ext cx="89088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Let’s check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the homework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6516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0EEDD1-CBE1-4562-9A05-7E7F8A65A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AD02FAB-E2AC-4F27-B0D1-898CCC4B06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1"/>
            <a:ext cx="12192000" cy="6857999"/>
          </a:xfrm>
          <a:prstGeom prst="rect">
            <a:avLst/>
          </a:prstGeom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42AFF916-2371-4F9A-BEF3-105E90D79A58}"/>
              </a:ext>
            </a:extLst>
          </p:cNvPr>
          <p:cNvSpPr/>
          <p:nvPr/>
        </p:nvSpPr>
        <p:spPr>
          <a:xfrm>
            <a:off x="502920" y="1173480"/>
            <a:ext cx="2316480" cy="899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send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B76DD441-2971-4D4C-A3E4-27BAAEBBC656}"/>
              </a:ext>
            </a:extLst>
          </p:cNvPr>
          <p:cNvSpPr/>
          <p:nvPr/>
        </p:nvSpPr>
        <p:spPr>
          <a:xfrm>
            <a:off x="502920" y="2148840"/>
            <a:ext cx="2316480" cy="899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take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2146D1B4-BD34-4552-9126-DABCA6F314F8}"/>
              </a:ext>
            </a:extLst>
          </p:cNvPr>
          <p:cNvSpPr/>
          <p:nvPr/>
        </p:nvSpPr>
        <p:spPr>
          <a:xfrm>
            <a:off x="502920" y="3131819"/>
            <a:ext cx="2316480" cy="899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talk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C706D5AA-8BBE-45BE-AEC9-694914A9F387}"/>
              </a:ext>
            </a:extLst>
          </p:cNvPr>
          <p:cNvSpPr/>
          <p:nvPr/>
        </p:nvSpPr>
        <p:spPr>
          <a:xfrm>
            <a:off x="502920" y="167640"/>
            <a:ext cx="2316480" cy="929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listen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E1CEB4B0-3880-4157-9E5A-59BEA0D5A2A6}"/>
              </a:ext>
            </a:extLst>
          </p:cNvPr>
          <p:cNvSpPr/>
          <p:nvPr/>
        </p:nvSpPr>
        <p:spPr>
          <a:xfrm>
            <a:off x="502920" y="4107180"/>
            <a:ext cx="2316480" cy="899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read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81523516-5122-4DB3-8053-2A5375054DF1}"/>
              </a:ext>
            </a:extLst>
          </p:cNvPr>
          <p:cNvSpPr/>
          <p:nvPr/>
        </p:nvSpPr>
        <p:spPr>
          <a:xfrm>
            <a:off x="502920" y="5120640"/>
            <a:ext cx="2316480" cy="899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watch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5C84F93D-3572-4EDE-AB18-2D5D2697BD44}"/>
              </a:ext>
            </a:extLst>
          </p:cNvPr>
          <p:cNvSpPr/>
          <p:nvPr/>
        </p:nvSpPr>
        <p:spPr>
          <a:xfrm>
            <a:off x="502920" y="6103618"/>
            <a:ext cx="2316480" cy="8534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surf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2559DD45-C2FB-4B19-A6DE-796A17F4BF86}"/>
              </a:ext>
            </a:extLst>
          </p:cNvPr>
          <p:cNvSpPr/>
          <p:nvPr/>
        </p:nvSpPr>
        <p:spPr>
          <a:xfrm>
            <a:off x="5242560" y="152400"/>
            <a:ext cx="3779520" cy="9296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70C0"/>
                </a:solidFill>
                <a:latin typeface="Arial Black" panose="020B0A04020102020204" pitchFamily="34" charset="0"/>
              </a:rPr>
              <a:t>the Net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E57F439C-D8C7-4810-A04C-4C08D15F4E82}"/>
              </a:ext>
            </a:extLst>
          </p:cNvPr>
          <p:cNvSpPr/>
          <p:nvPr/>
        </p:nvSpPr>
        <p:spPr>
          <a:xfrm>
            <a:off x="5242560" y="1173480"/>
            <a:ext cx="3779520" cy="9296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70C0"/>
                </a:solidFill>
                <a:latin typeface="Arial Black" panose="020B0A04020102020204" pitchFamily="34" charset="0"/>
              </a:rPr>
              <a:t>pictures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DB52D4D8-CD49-4102-BB3A-144DDA206C64}"/>
              </a:ext>
            </a:extLst>
          </p:cNvPr>
          <p:cNvSpPr/>
          <p:nvPr/>
        </p:nvSpPr>
        <p:spPr>
          <a:xfrm>
            <a:off x="5242560" y="2171702"/>
            <a:ext cx="3779520" cy="8991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70C0"/>
                </a:solidFill>
                <a:latin typeface="Arial Black" panose="020B0A04020102020204" pitchFamily="34" charset="0"/>
              </a:rPr>
              <a:t>electronic books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F2CEB84F-2848-4913-846A-1F63FBEDDDA4}"/>
              </a:ext>
            </a:extLst>
          </p:cNvPr>
          <p:cNvSpPr/>
          <p:nvPr/>
        </p:nvSpPr>
        <p:spPr>
          <a:xfrm>
            <a:off x="5242560" y="3147061"/>
            <a:ext cx="3779520" cy="8991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70C0"/>
                </a:solidFill>
                <a:latin typeface="Arial Black" panose="020B0A04020102020204" pitchFamily="34" charset="0"/>
              </a:rPr>
              <a:t>text messages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D42D8B0B-5FB9-48EF-9839-11D9452F69BD}"/>
              </a:ext>
            </a:extLst>
          </p:cNvPr>
          <p:cNvSpPr/>
          <p:nvPr/>
        </p:nvSpPr>
        <p:spPr>
          <a:xfrm>
            <a:off x="5242560" y="4122420"/>
            <a:ext cx="3779520" cy="8839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70C0"/>
                </a:solidFill>
                <a:latin typeface="Arial Black" panose="020B0A04020102020204" pitchFamily="34" charset="0"/>
              </a:rPr>
              <a:t>to music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715D547A-AF67-466D-8A28-183A87F72F76}"/>
              </a:ext>
            </a:extLst>
          </p:cNvPr>
          <p:cNvSpPr/>
          <p:nvPr/>
        </p:nvSpPr>
        <p:spPr>
          <a:xfrm>
            <a:off x="5242560" y="5105400"/>
            <a:ext cx="3779520" cy="8991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70C0"/>
                </a:solidFill>
                <a:latin typeface="Arial Black" panose="020B0A04020102020204" pitchFamily="34" charset="0"/>
              </a:rPr>
              <a:t>to friends and family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7DFEB149-0D2B-4234-B1FB-BBA235B2327F}"/>
              </a:ext>
            </a:extLst>
          </p:cNvPr>
          <p:cNvSpPr/>
          <p:nvPr/>
        </p:nvSpPr>
        <p:spPr>
          <a:xfrm>
            <a:off x="5242560" y="6057901"/>
            <a:ext cx="3779520" cy="8686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70C0"/>
                </a:solidFill>
                <a:latin typeface="Arial Black" panose="020B0A04020102020204" pitchFamily="34" charset="0"/>
              </a:rPr>
              <a:t>films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78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737 0.02477 L -0.13737 0.025 C -0.13203 0.02268 -0.12656 0.01944 -0.12071 0.01829 C -0.09505 0.01273 -0.01498 0.01806 -0.01146 0.01829 C -0.00677 0.01944 0.00534 0.02176 0.00911 0.02477 C 0.01549 0.03009 0.022 0.03449 0.02786 0.04028 C 0.03099 0.04352 0.03398 0.04676 0.03724 0.04907 C 0.03906 0.05023 0.04101 0.05069 0.04297 0.05139 C 0.04544 0.05486 0.04791 0.05764 0.05026 0.06042 C 0.05221 0.06227 0.05443 0.06319 0.05599 0.06458 C 0.0595 0.06782 0.0625 0.0706 0.06549 0.07361 C 0.06992 0.0787 0.07409 0.08449 0.07864 0.08912 C 0.08034 0.09097 0.08255 0.0919 0.08424 0.09398 C 0.08828 0.09722 0.09219 0.10069 0.09557 0.10463 C 0.09726 0.10671 0.09791 0.10972 0.09948 0.11134 C 0.11914 0.13495 0.09831 0.1044 0.11823 0.13148 C 0.12877 0.1456 0.13411 0.15255 0.14075 0.1669 C 0.14349 0.17315 0.14857 0.18495 0.14857 0.18518 C 0.14935 0.19143 0.14987 0.19699 0.15221 0.20255 C 0.15325 0.20579 0.15495 0.20833 0.15586 0.21181 C 0.15859 0.22037 0.16094 0.22963 0.16328 0.23819 C 0.16458 0.24259 0.16562 0.24722 0.16732 0.25185 L 0.17096 0.26273 C 0.17135 0.26597 0.1737 0.2831 0.17474 0.28704 C 0.17682 0.29606 0.17916 0.30509 0.18229 0.31389 C 0.18346 0.31736 0.18489 0.32106 0.18607 0.325 C 0.18685 0.32801 0.18724 0.33102 0.18789 0.3338 C 0.18867 0.33773 0.1888 0.3412 0.18971 0.34468 C 0.19049 0.34792 0.19232 0.35093 0.19349 0.35393 C 0.19466 0.36273 0.19492 0.37199 0.19726 0.38056 C 0.19791 0.38264 0.19857 0.38495 0.19922 0.3875 C 0.20065 0.39468 0.20104 0.40231 0.20286 0.40949 C 0.20651 0.42199 0.20325 0.40995 0.20664 0.42755 C 0.20794 0.43333 0.20976 0.43889 0.21028 0.44514 C 0.2112 0.45116 0.21159 0.45694 0.21237 0.46273 C 0.21276 0.46597 0.21367 0.46875 0.21432 0.47176 C 0.21575 0.47986 0.21601 0.48403 0.21797 0.49167 C 0.21914 0.4963 0.22122 0.50023 0.22187 0.50532 C 0.22239 0.50949 0.22265 0.51389 0.22357 0.51829 C 0.22448 0.52315 0.22604 0.52731 0.22747 0.53171 C 0.23372 0.5544 0.22396 0.51944 0.23112 0.54722 C 0.23242 0.55185 0.23385 0.55602 0.23489 0.56088 C 0.23554 0.56366 0.23594 0.5669 0.23685 0.56968 C 0.23828 0.57384 0.23997 0.57546 0.24258 0.57893 " pathEditMode="relative" rAng="0" ptsTypes="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97" y="2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9 0.00116 L -0.0099 0.00116 C 0.00755 0.00047 0.025 -0.00092 0.04258 -0.00092 C 0.05469 -0.00092 0.07708 -0.00115 0.09258 0.00348 C 0.09726 0.00487 0.09713 0.00579 0.1013 0.00787 C 0.10612 0.01042 0.10573 0.00926 0.11002 0.01227 C 0.11419 0.01505 0.1181 0.01922 0.12252 0.02107 C 0.12422 0.02199 0.12591 0.02223 0.12747 0.02338 C 0.13633 0.02917 0.12903 0.02593 0.1362 0.03218 C 0.1375 0.03334 0.1388 0.0338 0.13997 0.03449 C 0.14166 0.03681 0.14323 0.03912 0.14505 0.04121 C 0.14987 0.04653 0.14961 0.04399 0.15377 0.05 C 0.16341 0.06436 0.15195 0.05024 0.1612 0.06112 C 0.16211 0.06343 0.16263 0.06598 0.1638 0.06783 C 0.16484 0.06968 0.16653 0.07014 0.16745 0.07223 C 0.16836 0.07408 0.16797 0.07709 0.16875 0.07894 C 0.16979 0.08149 0.17135 0.08311 0.17252 0.08565 C 0.17344 0.08774 0.17422 0.09005 0.175 0.09237 C 0.1763 0.09584 0.17747 0.09977 0.17877 0.10348 C 0.18112 0.10996 0.18541 0.12061 0.1875 0.12778 C 0.18815 0.12987 0.18815 0.13241 0.1888 0.13449 C 0.19023 0.13912 0.19245 0.14306 0.19375 0.14792 C 0.19544 0.15371 0.19752 0.15926 0.1987 0.16551 C 0.19922 0.16783 0.19935 0.17014 0.2 0.17223 C 0.20065 0.17477 0.20182 0.17662 0.20247 0.17894 C 0.20351 0.18241 0.20416 0.18635 0.20495 0.19005 C 0.20586 0.19445 0.20599 0.19954 0.20755 0.20348 C 0.20833 0.20556 0.20937 0.20764 0.21002 0.20996 C 0.21054 0.21204 0.21081 0.21459 0.2112 0.21667 C 0.21198 0.22037 0.21289 0.22408 0.2138 0.22778 C 0.21445 0.23079 0.21549 0.23357 0.21627 0.23681 C 0.21862 0.2463 0.21627 0.24144 0.22005 0.25232 C 0.22265 0.25996 0.22409 0.26181 0.22747 0.26783 C 0.22786 0.27014 0.22786 0.27269 0.22877 0.27454 C 0.22969 0.27662 0.23112 0.27778 0.23255 0.27894 C 0.23698 0.28241 0.24036 0.28172 0.24375 0.28774 C 0.2444 0.28889 0.24453 0.29074 0.24505 0.29237 " pathEditMode="relative" ptsTypes="AAAAAAAAAAAAAAAAAAAAAAAAAAAAAAAAAAA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1.48148E-6 L -3.95833E-6 0.00046 C 0.00365 -0.00162 0.00743 -0.00278 0.0112 -0.00486 C 0.01368 -0.00602 0.01602 -0.00926 0.01875 -0.00949 L 0.0724 -0.01157 C 0.08698 -0.01319 0.09519 -0.01342 0.10873 -0.01643 C 0.11159 -0.0169 0.11446 -0.01852 0.11745 -0.01875 C 0.12787 -0.01991 0.13829 -0.02037 0.1487 -0.02106 C 0.15039 -0.02176 0.15196 -0.02268 0.15365 -0.02338 C 0.15625 -0.0243 0.15873 -0.02454 0.1612 -0.02569 C 0.16381 -0.02685 0.16615 -0.02893 0.16875 -0.03032 L 0.18373 -0.03958 C 0.1849 -0.04051 0.1862 -0.04143 0.1875 -0.04213 C 0.18907 -0.04282 0.19441 -0.04491 0.19623 -0.04676 C 0.19753 -0.04792 0.19857 -0.05023 0.2 -0.05139 C 0.20235 -0.05347 0.20521 -0.05324 0.20743 -0.05625 C 0.20873 -0.05764 0.2099 -0.05949 0.2112 -0.06088 C 0.21368 -0.06273 0.21875 -0.06551 0.21875 -0.06528 C 0.21954 -0.06759 0.22006 -0.0706 0.22123 -0.07245 C 0.22344 -0.07616 0.22865 -0.08171 0.22865 -0.08148 C 0.23451 -0.09815 0.23125 -0.09259 0.2375 -0.10046 C 0.23829 -0.10509 0.23855 -0.11018 0.23998 -0.11435 C 0.24076 -0.1169 0.24154 -0.11921 0.24245 -0.12153 C 0.24362 -0.12454 0.24506 -0.12754 0.24623 -0.13079 C 0.24675 -0.13217 0.24701 -0.13379 0.24753 -0.13518 " pathEditMode="relative" rAng="0" ptsTypes="AAAAAAAAAAAAAAAAAAAAAAAA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70" y="-6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0232 L 0.0026 0.00232 C 0.00716 0.00556 0.01445 0.0088 0.01875 0.01551 C 0.02226 0.02084 0.02747 0.03172 0.03008 0.03773 C 0.03177 0.0419 0.03307 0.04699 0.03502 0.05116 C 0.03724 0.05579 0.04023 0.05972 0.04258 0.06435 C 0.04609 0.07153 0.0487 0.07986 0.05247 0.08658 L 0.0625 0.1044 C 0.06419 0.10741 0.06562 0.11088 0.06758 0.1132 C 0.07851 0.12616 0.07291 0.11829 0.08372 0.13773 L 0.0875 0.14422 C 0.0888 0.14653 0.0901 0.14861 0.09127 0.15093 C 0.09427 0.15764 0.09648 0.1632 0.1 0.16875 C 0.10156 0.17107 0.10351 0.17292 0.10508 0.17547 C 0.10612 0.17732 0.10651 0.18009 0.10755 0.18218 C 0.10911 0.18519 0.11094 0.18773 0.1125 0.19097 C 0.11901 0.20417 0.11315 0.1963 0.12005 0.2044 C 0.12252 0.21088 0.12265 0.21227 0.1263 0.21759 C 0.12747 0.21922 0.1289 0.22037 0.12995 0.22199 C 0.1362 0.23125 0.13086 0.22709 0.1375 0.23102 C 0.14075 0.23658 0.14427 0.24375 0.1487 0.24653 C 0.1513 0.24792 0.15403 0.24861 0.15625 0.25093 C 0.16432 0.25949 0.16015 0.25672 0.16875 0.25972 C 0.18385 0.27315 0.16875 0.26134 0.18372 0.26875 C 0.18594 0.26968 0.18789 0.27176 0.18997 0.27315 C 0.19245 0.27477 0.19505 0.27616 0.19752 0.27755 L 0.20872 0.28426 L 0.2125 0.28634 C 0.2138 0.28727 0.21497 0.28843 0.21627 0.28866 C 0.22956 0.29213 0.222 0.29097 0.2388 0.29097 " pathEditMode="relative" ptsTypes="AAAAAAAAAAAAAAAAAAAAAAAAAAAA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85185E-6 L 2.08333E-6 0.00023 C 0.00521 -0.00324 0.01068 -0.00671 0.01614 -0.00879 C 0.01862 -0.00949 0.02122 -0.00995 0.0237 -0.01088 C 0.02838 -0.01227 0.0375 -0.01574 0.04114 -0.01713 C 0.04778 -0.01967 0.05377 -0.02199 0.05989 -0.02569 C 0.06328 -0.02778 0.06679 -0.02916 0.06992 -0.03217 C 0.07396 -0.03565 0.07747 -0.04051 0.08125 -0.04467 C 0.08242 -0.04629 0.08385 -0.04722 0.08489 -0.04884 C 0.08659 -0.05185 0.08815 -0.05486 0.08997 -0.05741 C 0.09492 -0.06481 0.09323 -0.05879 0.0987 -0.06805 C 0.10573 -0.08009 0.10469 -0.08194 0.1112 -0.09143 C 0.11523 -0.09722 0.11992 -0.10185 0.1237 -0.10833 C 0.12539 -0.11111 0.12682 -0.11435 0.12864 -0.1169 C 0.13307 -0.12245 0.13789 -0.12662 0.14245 -0.13171 C 0.14492 -0.13449 0.14739 -0.1375 0.15 -0.14004 C 0.15286 -0.14305 0.15586 -0.1456 0.15872 -0.14861 C 0.16849 -0.15972 0.17005 -0.16273 0.17747 -0.17199 C 0.18034 -0.17546 0.18294 -0.17986 0.1862 -0.18264 C 0.19752 -0.19213 0.18398 -0.18009 0.20117 -0.1993 C 0.20403 -0.20278 0.20742 -0.20648 0.20989 -0.20995 C 0.21172 -0.21273 0.21315 -0.21597 0.21497 -0.21852 C 0.21614 -0.22014 0.21745 -0.22129 0.21875 -0.22291 C 0.22044 -0.22477 0.22213 -0.22708 0.2237 -0.22916 C 0.225 -0.23125 0.22604 -0.23356 0.22747 -0.23565 C 0.22982 -0.23866 0.23489 -0.24398 0.23489 -0.24375 C 0.24049 -0.25833 0.23398 -0.24444 0.24114 -0.25254 C 0.24362 -0.25532 0.24713 -0.26366 0.2487 -0.26736 C 0.25039 -0.27153 0.25377 -0.27986 0.25377 -0.27986 " pathEditMode="relative" rAng="0" ptsTypes="AAAAAAAAAAAAAAAAAAAAAAAAAAA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82" y="-1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48148E-6 L 2.08333E-6 1.48148E-6 C 0.00456 0.00069 0.01328 0.00092 0.01797 0.00579 C 0.02109 0.00903 0.02396 0.01342 0.02734 0.01574 C 0.02943 0.01736 0.03151 0.01805 0.03346 0.02014 C 0.03515 0.02153 0.03659 0.02454 0.03828 0.02592 C 0.0401 0.02778 0.04245 0.02824 0.04427 0.03009 C 0.04596 0.03148 0.04726 0.03426 0.04896 0.03611 C 0.05013 0.03704 0.05156 0.03704 0.0526 0.03819 C 0.0539 0.03912 0.05482 0.04097 0.05625 0.04213 C 0.05807 0.04375 0.06289 0.04514 0.06458 0.04606 C 0.07018 0.04884 0.06666 0.04745 0.07304 0.05208 C 0.07422 0.05301 0.07552 0.05347 0.07656 0.05417 C 0.07982 0.05671 0.0832 0.05879 0.0862 0.06227 C 0.09466 0.07199 0.09062 0.06921 0.09818 0.07222 C 0.10846 0.08379 0.09544 0.06991 0.10534 0.07847 C 0.10677 0.0794 0.10768 0.08125 0.10898 0.08241 C 0.11002 0.08356 0.11146 0.08356 0.11263 0.08449 C 0.11419 0.08565 0.11575 0.0875 0.11745 0.08842 C 0.11966 0.09004 0.12213 0.0912 0.12461 0.09259 L 0.12812 0.09467 C 0.12943 0.09514 0.1306 0.09606 0.13177 0.09653 C 0.13346 0.09722 0.13489 0.09768 0.13659 0.09861 C 0.13776 0.0993 0.13893 0.1 0.14023 0.10069 C 0.14687 0.10324 0.15351 0.10347 0.16054 0.10463 C 0.17929 0.10764 0.16588 0.10509 0.17982 0.10856 C 0.18541 0.11018 0.19101 0.11065 0.19648 0.11273 C 0.2 0.11389 0.20403 0.11504 0.20742 0.11667 C 0.20976 0.11782 0.21211 0.11944 0.21445 0.12083 C 0.21575 0.12153 0.21679 0.12222 0.2181 0.12268 C 0.22005 0.12338 0.22213 0.12384 0.22409 0.12477 C 0.22656 0.12592 0.2289 0.12754 0.23138 0.1287 L 0.23502 0.13102 " pathEditMode="relative" rAng="0" ptsTypes="AAAAAAAAAAAAAAAAAAAAAAAAAAAAAAA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45" y="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33333E-6 L 2.08333E-6 0.00023 C 0.00351 0.0007 0.00716 0.00116 0.01081 0.00232 C 0.01211 0.00278 0.01354 0.0051 0.01484 0.0051 C 0.0237 0.0051 0.03307 0.00301 0.04219 0.00232 C 0.05885 -0.00764 0.05807 -0.00578 0.07461 -0.02222 C 0.07669 -0.02407 0.07786 -0.02708 0.07982 -0.02893 C 0.08372 -0.03264 0.08815 -0.03634 0.09206 -0.03981 C 0.09349 -0.04097 0.09479 -0.04259 0.09596 -0.04444 C 0.09922 -0.04907 0.10273 -0.05324 0.10612 -0.05787 C 0.10937 -0.06273 0.11341 -0.07222 0.11588 -0.07801 C 0.11719 -0.08009 0.11862 -0.08148 0.11966 -0.08449 C 0.13737 -0.12916 0.11354 -0.07523 0.12969 -0.11088 C 0.13229 -0.12384 0.12916 -0.11134 0.13594 -0.12615 C 0.13789 -0.13055 0.13945 -0.13495 0.14101 -0.13981 C 0.14153 -0.14189 0.14153 -0.14444 0.14219 -0.14629 C 0.14349 -0.15069 0.1457 -0.15347 0.14726 -0.1574 C 0.14974 -0.16435 0.14987 -0.1699 0.15234 -0.17731 C 0.15299 -0.17963 0.15403 -0.18194 0.15469 -0.18426 C 0.15651 -0.19004 0.1582 -0.19583 0.15976 -0.20208 C 0.16028 -0.20439 0.16041 -0.20648 0.16094 -0.20879 C 0.16211 -0.21227 0.16354 -0.21574 0.16471 -0.21944 C 0.16549 -0.22222 0.16653 -0.22407 0.16719 -0.22639 C 0.17239 -0.2449 0.16771 -0.23032 0.17083 -0.24421 C 0.17161 -0.24699 0.17278 -0.25 0.17344 -0.25277 C 0.17435 -0.25717 0.17487 -0.26203 0.17604 -0.2662 C 0.17682 -0.26967 0.17799 -0.27314 0.17864 -0.27731 C 0.17943 -0.28287 0.17916 -0.29027 0.18099 -0.29514 C 0.18177 -0.29722 0.18281 -0.2993 0.18346 -0.30162 C 0.18437 -0.30555 0.18541 -0.31342 0.18594 -0.31736 C 0.18672 -0.32152 0.18763 -0.32615 0.18854 -0.33055 C 0.18945 -0.33518 0.18997 -0.33958 0.19101 -0.34398 C 0.19179 -0.34768 0.19271 -0.35139 0.19349 -0.35509 C 0.19453 -0.35972 0.19531 -0.36527 0.19583 -0.3706 C 0.19635 -0.37453 0.19648 -0.37939 0.19713 -0.38402 C 0.19739 -0.38634 0.19804 -0.38842 0.19844 -0.39051 C 0.19974 -0.3993 0.20052 -0.40856 0.20234 -0.41689 C 0.20364 -0.42384 0.20521 -0.43009 0.20599 -0.43727 C 0.20742 -0.45046 0.20651 -0.44467 0.20846 -0.45486 C 0.20885 -0.46504 0.20911 -0.47592 0.20976 -0.48564 C 0.21028 -0.49791 0.21224 -0.52129 0.21224 -0.52106 C 0.21263 -0.58912 0.21276 -0.6574 0.21341 -0.72546 C 0.2138 -0.74282 0.21445 -0.74166 0.21601 -0.75416 C 0.21693 -0.76227 0.21719 -0.76689 0.21849 -0.7743 C 0.22122 -0.7912 0.22109 -0.78611 0.22331 -0.80509 C 0.2237 -0.80902 0.22422 -0.81296 0.22461 -0.81666 C 0.22513 -0.82106 0.22552 -0.82523 0.22591 -0.82986 C 0.22838 -0.85046 0.22617 -0.82847 0.22864 -0.84514 C 0.22916 -0.84907 0.22864 -0.85324 0.22982 -0.85648 C 0.2306 -0.85833 0.23216 -0.85856 0.23346 -0.85856 C 0.23945 -0.85926 0.24518 -0.85856 0.2513 -0.85856 " pathEditMode="relative" rAng="0" ptsTypes="AAAAAAAAAAAAAAAAAAAAAAAAAAAAAAAAAAAAAAAAAAAAAAAAAAA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65" y="-4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0EEDD1-CBE1-4562-9A05-7E7F8A65A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7BE074D-DAC8-45F2-8DEE-417F855BB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" y="422910"/>
            <a:ext cx="5405438" cy="3282884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009698ED-0A0F-459C-BBD9-E8F120425B49}"/>
              </a:ext>
            </a:extLst>
          </p:cNvPr>
          <p:cNvSpPr/>
          <p:nvPr/>
        </p:nvSpPr>
        <p:spPr>
          <a:xfrm>
            <a:off x="548640" y="4099560"/>
            <a:ext cx="11033760" cy="23926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>
                <a:latin typeface="Arial Black" panose="020B0A04020102020204" pitchFamily="34" charset="0"/>
              </a:rPr>
              <a:t>1. Eva can’t do without her laptop. She loves surfing the net.</a:t>
            </a:r>
            <a:endParaRPr lang="ru-RU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68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0EEDD1-CBE1-4562-9A05-7E7F8A65A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009698ED-0A0F-459C-BBD9-E8F120425B49}"/>
              </a:ext>
            </a:extLst>
          </p:cNvPr>
          <p:cNvSpPr/>
          <p:nvPr/>
        </p:nvSpPr>
        <p:spPr>
          <a:xfrm>
            <a:off x="548640" y="4099560"/>
            <a:ext cx="11033760" cy="23926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prstClr val="white"/>
                </a:solidFill>
                <a:latin typeface="Arial Black" panose="020B0A04020102020204" pitchFamily="34" charset="0"/>
              </a:rPr>
              <a:t>2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. Tina can’t do without her MP3 player. She loves listening to music.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A827ADD-C9C0-4675-8645-5E27CA16C9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450532"/>
            <a:ext cx="4587240" cy="3187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75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575</Words>
  <Application>Microsoft Office PowerPoint</Application>
  <PresentationFormat>Широкоэкранный</PresentationFormat>
  <Paragraphs>89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Василий Иванов</cp:lastModifiedBy>
  <cp:revision>7</cp:revision>
  <dcterms:created xsi:type="dcterms:W3CDTF">2024-01-07T15:12:40Z</dcterms:created>
  <dcterms:modified xsi:type="dcterms:W3CDTF">2024-01-07T20:07:08Z</dcterms:modified>
</cp:coreProperties>
</file>