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9" r:id="rId2"/>
    <p:sldId id="256" r:id="rId3"/>
    <p:sldId id="257" r:id="rId4"/>
    <p:sldId id="267" r:id="rId5"/>
    <p:sldId id="261" r:id="rId6"/>
    <p:sldId id="264" r:id="rId7"/>
    <p:sldId id="262" r:id="rId8"/>
    <p:sldId id="265" r:id="rId9"/>
  </p:sldIdLst>
  <p:sldSz cx="9144000" cy="6858000" type="screen4x3"/>
  <p:notesSz cx="6669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ster" initials="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5" d="100"/>
          <a:sy n="65" d="100"/>
        </p:scale>
        <p:origin x="-1314" y="-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6A76B-E294-42E1-BC1B-CB50F9BD3009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0F3F4-77EC-41B4-ADF5-D0CB4C1487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558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0F3F4-77EC-41B4-ADF5-D0CB4C14877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3147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microsoft.com/office/2007/relationships/hdphoto" Target="../media/hdphoto1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0.wdp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1340768"/>
            <a:ext cx="8352928" cy="383694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ts val="5600"/>
              </a:lnSpc>
              <a:defRPr/>
            </a:pPr>
            <a:r>
              <a:rPr lang="ru-RU" sz="3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обучения грамоте</a:t>
            </a:r>
          </a:p>
          <a:p>
            <a:pPr algn="ctr">
              <a:lnSpc>
                <a:spcPts val="5600"/>
              </a:lnSpc>
              <a:defRPr/>
            </a:pPr>
            <a:r>
              <a:rPr lang="en-US" sz="3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 pitchFamily="82" charset="0"/>
              </a:rPr>
              <a:t>“</a:t>
            </a:r>
            <a:r>
              <a:rPr lang="ru-RU" sz="3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Согласные звуки </a:t>
            </a:r>
          </a:p>
          <a:p>
            <a:pPr algn="ctr">
              <a:lnSpc>
                <a:spcPts val="6000"/>
              </a:lnSpc>
              <a:defRPr/>
            </a:pPr>
            <a:r>
              <a:rPr lang="en-US" sz="3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 pitchFamily="82" charset="0"/>
              </a:rPr>
              <a:t>  </a:t>
            </a:r>
            <a:r>
              <a:rPr lang="en-US" sz="38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 pitchFamily="82" charset="0"/>
              </a:rPr>
              <a:t>[</a:t>
            </a:r>
            <a:r>
              <a:rPr lang="ru-RU" sz="3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en-US" sz="38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 pitchFamily="82" charset="0"/>
              </a:rPr>
              <a:t>]</a:t>
            </a:r>
            <a:r>
              <a:rPr lang="ru-RU" sz="38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</a:t>
            </a:r>
            <a:r>
              <a:rPr lang="en-US" sz="38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 pitchFamily="82" charset="0"/>
              </a:rPr>
              <a:t>[</a:t>
            </a:r>
            <a:r>
              <a:rPr lang="ru-RU" sz="3800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en-US" sz="38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lgerian" pitchFamily="82" charset="0"/>
              </a:rPr>
              <a:t>’]</a:t>
            </a:r>
            <a:r>
              <a:rPr lang="ru-RU" sz="38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>
                <a:solidFill>
                  <a:srgbClr val="C00000"/>
                </a:solidFill>
              </a:rPr>
              <a:t>Написание строчной буквы </a:t>
            </a:r>
            <a:r>
              <a:rPr lang="ru-RU" sz="4000" i="1" dirty="0">
                <a:solidFill>
                  <a:srgbClr val="C00000"/>
                </a:solidFill>
              </a:rPr>
              <a:t>д</a:t>
            </a:r>
            <a:r>
              <a:rPr lang="ru-RU" sz="4000" dirty="0">
                <a:solidFill>
                  <a:srgbClr val="C00000"/>
                </a:solidFill>
              </a:rPr>
              <a:t>, наблюде­ние над однокоренными словами</a:t>
            </a:r>
            <a:r>
              <a:rPr lang="en-US" sz="3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endParaRPr lang="ru-RU" sz="3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910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i796.photobucket.com/albums/yy243/vrkm2003/naturegoodmorning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6192" b="13206" l="67116" r="842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968" t="5315" r="13555" b="85917"/>
          <a:stretch/>
        </p:blipFill>
        <p:spPr bwMode="auto">
          <a:xfrm>
            <a:off x="1403648" y="265427"/>
            <a:ext cx="1459549" cy="5712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30" name="Picture 6" descr="http://im1-tub-ru.yandex.net/i?id=172262394-43-72&amp;n=21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4392488" cy="5444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arbaev.com/photo/2008/05/dsc02360w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6117" b="55051" l="24748" r="650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706" r="29870" b="38833"/>
          <a:stretch/>
        </p:blipFill>
        <p:spPr bwMode="auto">
          <a:xfrm>
            <a:off x="-468560" y="-433629"/>
            <a:ext cx="3098304" cy="254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russiafaq.ru/netcat_files/89/105/336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630732">
            <a:off x="6647492" y="2194358"/>
            <a:ext cx="1944216" cy="201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r.foto.radikal.ru/0704/17/79530953c3e8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68560" y="241991"/>
            <a:ext cx="6050385" cy="661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445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54507"/>
            <a:ext cx="6400800" cy="43706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http://im0-tub-ru.yandex.net/i?id=45525431-44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9705" y="-308700"/>
            <a:ext cx="6768752" cy="602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Минус 7"/>
          <p:cNvSpPr/>
          <p:nvPr/>
        </p:nvSpPr>
        <p:spPr>
          <a:xfrm>
            <a:off x="2123728" y="5733256"/>
            <a:ext cx="5832648" cy="43204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 rot="16200000">
            <a:off x="4510844" y="5697252"/>
            <a:ext cx="914400" cy="504056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3319139" y="608072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910934" y="6080720"/>
            <a:ext cx="457200" cy="457200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5177495" y="6094653"/>
            <a:ext cx="457200" cy="457200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796136" y="6080798"/>
            <a:ext cx="504056" cy="462702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6355055" y="6091802"/>
            <a:ext cx="505512" cy="45169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инус 15"/>
          <p:cNvSpPr/>
          <p:nvPr/>
        </p:nvSpPr>
        <p:spPr>
          <a:xfrm rot="19151473">
            <a:off x="4056881" y="5217492"/>
            <a:ext cx="914400" cy="231862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474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13877" y="782706"/>
            <a:ext cx="6400800" cy="4086454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2944139" y="5282229"/>
            <a:ext cx="4032448" cy="43204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инус 5"/>
          <p:cNvSpPr/>
          <p:nvPr/>
        </p:nvSpPr>
        <p:spPr>
          <a:xfrm rot="16200000">
            <a:off x="4410586" y="5351098"/>
            <a:ext cx="1099554" cy="332268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3548901" y="5657015"/>
            <a:ext cx="457200" cy="409991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300191" y="5657016"/>
            <a:ext cx="457200" cy="409991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215807" y="5657014"/>
            <a:ext cx="457200" cy="409991"/>
          </a:xfrm>
          <a:prstGeom prst="flowChartConnector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5833475" y="5657017"/>
            <a:ext cx="457200" cy="409991"/>
          </a:xfrm>
          <a:prstGeom prst="flowChart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Минус 13"/>
          <p:cNvSpPr/>
          <p:nvPr/>
        </p:nvSpPr>
        <p:spPr>
          <a:xfrm rot="8481090">
            <a:off x="4370250" y="4877624"/>
            <a:ext cx="914400" cy="179661"/>
          </a:xfrm>
          <a:prstGeom prst="mathMinu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www.proza.ru/photos/oksanalebedev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6403" y="908720"/>
            <a:ext cx="6984776" cy="41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608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30653"/>
            <a:ext cx="6512511" cy="9807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На что похожа буква</a:t>
            </a:r>
            <a:endParaRPr lang="ru-RU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211960" y="2060848"/>
            <a:ext cx="4680520" cy="37444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домик- буква «Д»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домике- окошко.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трубы идёт дымок,</a:t>
            </a:r>
          </a:p>
          <a:p>
            <a:pPr marL="4572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окошке- кошка</a:t>
            </a:r>
          </a:p>
          <a:p>
            <a:pPr marL="4572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http://im5-tub-ru.yandex.net/i?id=203508632-13-72&amp;n=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313" r="15712" b="10041"/>
          <a:stretch/>
        </p:blipFill>
        <p:spPr bwMode="auto">
          <a:xfrm>
            <a:off x="-1980728" y="1011381"/>
            <a:ext cx="6677419" cy="46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5-tub-ru.yandex.net/i?id=154786409-46-72&amp;n=2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90308"/>
            <a:ext cx="1835274" cy="164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452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Дол, долина</a:t>
            </a:r>
            <a:endParaRPr lang="ru-RU" sz="7200" dirty="0"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628800"/>
            <a:ext cx="6400800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://www.setwalls.ru/large/201304/83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2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707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3" y="476672"/>
            <a:ext cx="6367086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Пословицы о доме </a:t>
            </a:r>
            <a:endParaRPr lang="ru-RU" sz="5400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700808"/>
            <a:ext cx="6788224" cy="3672408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гостях хорошо, а дома- лучше.</a:t>
            </a:r>
          </a:p>
          <a:p>
            <a:pPr marL="45720" indent="0"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Худу быть, кто не умеет домом жить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://im0-tub-ru.yandex.net/i?id=45525431-44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24944"/>
            <a:ext cx="4566886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779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188640"/>
            <a:ext cx="6512511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sz="7200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3507" y="1943264"/>
            <a:ext cx="8712968" cy="13681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У     дома    растут    кусты.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im0-tub-ru.yandex.net/i?id=45525431-44-72&amp;n=2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5611" y="1918290"/>
            <a:ext cx="5791022" cy="511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m1-tub-ru.yandex.net/i?id=565401463-70-72&amp;n=2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7811" b="91979" l="31953" r="924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93" t="19790"/>
          <a:stretch/>
        </p:blipFill>
        <p:spPr bwMode="auto">
          <a:xfrm>
            <a:off x="3948544" y="4807527"/>
            <a:ext cx="1440307" cy="114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6-tub-ru.yandex.net/i?id=149242054-65-72&amp;n=2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7507" b="6756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4933"/>
          <a:stretch/>
        </p:blipFill>
        <p:spPr bwMode="auto">
          <a:xfrm rot="21335070">
            <a:off x="1867349" y="4158465"/>
            <a:ext cx="4162389" cy="244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684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188</TotalTime>
  <Words>79</Words>
  <Application>Microsoft Office PowerPoint</Application>
  <PresentationFormat>Экран (4:3)</PresentationFormat>
  <Paragraphs>15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Слайд 1</vt:lpstr>
      <vt:lpstr>Слайд 2</vt:lpstr>
      <vt:lpstr>Слайд 3</vt:lpstr>
      <vt:lpstr>Слайд 4</vt:lpstr>
      <vt:lpstr>На что похожа буква</vt:lpstr>
      <vt:lpstr>Дол, долина</vt:lpstr>
      <vt:lpstr>Пословицы о доме </vt:lpstr>
      <vt:lpstr>Проверь себя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Master</dc:creator>
  <cp:lastModifiedBy>Юльтчик</cp:lastModifiedBy>
  <cp:revision>19</cp:revision>
  <dcterms:created xsi:type="dcterms:W3CDTF">2013-12-05T12:27:19Z</dcterms:created>
  <dcterms:modified xsi:type="dcterms:W3CDTF">2017-03-04T16:48:54Z</dcterms:modified>
</cp:coreProperties>
</file>