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5" r:id="rId2"/>
    <p:sldId id="267" r:id="rId3"/>
    <p:sldId id="266" r:id="rId4"/>
    <p:sldId id="270" r:id="rId5"/>
    <p:sldId id="281" r:id="rId6"/>
    <p:sldId id="283" r:id="rId7"/>
    <p:sldId id="287" r:id="rId8"/>
    <p:sldId id="277" r:id="rId9"/>
    <p:sldId id="278" r:id="rId10"/>
    <p:sldId id="271" r:id="rId11"/>
    <p:sldId id="286" r:id="rId12"/>
    <p:sldId id="274" r:id="rId13"/>
    <p:sldId id="275" r:id="rId14"/>
    <p:sldId id="279" r:id="rId15"/>
    <p:sldId id="284" r:id="rId16"/>
    <p:sldId id="273" r:id="rId17"/>
    <p:sldId id="272" r:id="rId18"/>
    <p:sldId id="26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3EFA9F-D345-4B20-A228-04C4165A024C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FDCFAB-F74D-4DC4-8A26-AB04A1B3EED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(определяют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мотивацион-ную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ориентацию)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04CF80-8787-4D6F-9D61-B58E96C19026}" type="parTrans" cxnId="{B6E6E7C8-61E9-4C80-9781-FFD342B61A78}">
      <dgm:prSet/>
      <dgm:spPr/>
      <dgm:t>
        <a:bodyPr/>
        <a:lstStyle/>
        <a:p>
          <a:endParaRPr lang="ru-RU"/>
        </a:p>
      </dgm:t>
    </dgm:pt>
    <dgm:pt modelId="{32E43FF2-E64C-44D1-B0E5-7329E965F5B6}" type="sibTrans" cxnId="{B6E6E7C8-61E9-4C80-9781-FFD342B61A78}">
      <dgm:prSet/>
      <dgm:spPr/>
      <dgm:t>
        <a:bodyPr/>
        <a:lstStyle/>
        <a:p>
          <a:endParaRPr lang="ru-RU"/>
        </a:p>
      </dgm:t>
    </dgm:pt>
    <dgm:pt modelId="{6B9E4B60-E4B2-409F-BD86-01F13A6BE10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Познавательные</a:t>
          </a: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(связаны с решением проблемы)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A71EDF-95FC-4F41-9905-99550523A570}" type="parTrans" cxnId="{E7571550-DA99-446F-9A09-91C424518630}">
      <dgm:prSet/>
      <dgm:spPr/>
      <dgm:t>
        <a:bodyPr/>
        <a:lstStyle/>
        <a:p>
          <a:endParaRPr lang="ru-RU"/>
        </a:p>
      </dgm:t>
    </dgm:pt>
    <dgm:pt modelId="{86DAC908-EF51-4ADF-9D69-DACD9E207301}" type="sibTrans" cxnId="{E7571550-DA99-446F-9A09-91C424518630}">
      <dgm:prSet/>
      <dgm:spPr/>
      <dgm:t>
        <a:bodyPr/>
        <a:lstStyle/>
        <a:p>
          <a:endParaRPr lang="ru-RU"/>
        </a:p>
      </dgm:t>
    </dgm:pt>
    <dgm:pt modelId="{AA52871F-F04C-4541-84FF-6C4567CC2C1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</a:t>
          </a: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(обеспечивают организацию собственной деятельности)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9606F-39B9-49B3-8D77-F42598D9D26C}" type="parTrans" cxnId="{8D873513-9913-427C-B9A6-533E10DC35C3}">
      <dgm:prSet/>
      <dgm:spPr/>
      <dgm:t>
        <a:bodyPr/>
        <a:lstStyle/>
        <a:p>
          <a:endParaRPr lang="ru-RU"/>
        </a:p>
      </dgm:t>
    </dgm:pt>
    <dgm:pt modelId="{0074489E-9EC8-4227-BE6E-7281FF20D60D}" type="sibTrans" cxnId="{8D873513-9913-427C-B9A6-533E10DC35C3}">
      <dgm:prSet/>
      <dgm:spPr/>
      <dgm:t>
        <a:bodyPr/>
        <a:lstStyle/>
        <a:p>
          <a:endParaRPr lang="ru-RU"/>
        </a:p>
      </dgm:t>
    </dgm:pt>
    <dgm:pt modelId="{7B86A62D-724B-43A2-A3D0-A5D7AC13A11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Коммуникативные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(обеспечивают социальную компетентность)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58F882-D937-4292-9A28-9BFE805E7479}" type="parTrans" cxnId="{057D5E98-FF0A-437A-8CE6-CC477E06144C}">
      <dgm:prSet/>
      <dgm:spPr/>
      <dgm:t>
        <a:bodyPr/>
        <a:lstStyle/>
        <a:p>
          <a:endParaRPr lang="ru-RU"/>
        </a:p>
      </dgm:t>
    </dgm:pt>
    <dgm:pt modelId="{8373E333-C0F8-40D2-84A9-16C40BCD9329}" type="sibTrans" cxnId="{057D5E98-FF0A-437A-8CE6-CC477E06144C}">
      <dgm:prSet/>
      <dgm:spPr/>
      <dgm:t>
        <a:bodyPr/>
        <a:lstStyle/>
        <a:p>
          <a:endParaRPr lang="ru-RU"/>
        </a:p>
      </dgm:t>
    </dgm:pt>
    <dgm:pt modelId="{959D5ECF-1407-488F-99B8-319573AC3B2D}" type="pres">
      <dgm:prSet presAssocID="{913EFA9F-D345-4B20-A228-04C4165A02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E53C47-E58A-4EC1-8283-AA7DEF7889F5}" type="pres">
      <dgm:prSet presAssocID="{04FDCFAB-F74D-4DC4-8A26-AB04A1B3EED6}" presName="compNode" presStyleCnt="0"/>
      <dgm:spPr/>
    </dgm:pt>
    <dgm:pt modelId="{8D2C8AE9-0560-4E7A-B085-BBA3F6BD7AA3}" type="pres">
      <dgm:prSet presAssocID="{04FDCFAB-F74D-4DC4-8A26-AB04A1B3EED6}" presName="pictRect" presStyleLbl="node1" presStyleIdx="0" presStyleCnt="4" custScaleX="74383" custScaleY="120389" custLinFactNeighborX="-2309" custLinFactNeighborY="-6027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98A655E-DFAF-413E-8FB1-72463A7AB742}" type="pres">
      <dgm:prSet presAssocID="{04FDCFAB-F74D-4DC4-8A26-AB04A1B3EED6}" presName="textRect" presStyleLbl="revTx" presStyleIdx="0" presStyleCnt="4" custScaleX="74676" custScaleY="150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22EA9-6CCA-4568-91AC-80D490344B7B}" type="pres">
      <dgm:prSet presAssocID="{32E43FF2-E64C-44D1-B0E5-7329E965F5B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95CE37-AA3C-4E95-BE1B-F6A1AB5B4DF1}" type="pres">
      <dgm:prSet presAssocID="{6B9E4B60-E4B2-409F-BD86-01F13A6BE10D}" presName="compNode" presStyleCnt="0"/>
      <dgm:spPr/>
    </dgm:pt>
    <dgm:pt modelId="{E79F014B-0253-453C-A9DE-BAE7D6F13168}" type="pres">
      <dgm:prSet presAssocID="{6B9E4B60-E4B2-409F-BD86-01F13A6BE10D}" presName="pictRect" presStyleLbl="node1" presStyleIdx="1" presStyleCnt="4" custLinFactNeighborX="-12717" custLinFactNeighborY="-655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EC800CD-CBDA-4320-B1C4-A9815BF4EE5A}" type="pres">
      <dgm:prSet presAssocID="{6B9E4B60-E4B2-409F-BD86-01F13A6BE10D}" presName="textRect" presStyleLbl="revTx" presStyleIdx="1" presStyleCnt="4" custScaleY="158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88ABD-DD35-480E-8E15-D3373EE2304A}" type="pres">
      <dgm:prSet presAssocID="{86DAC908-EF51-4ADF-9D69-DACD9E20730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7AA25C3-1C6F-471F-ADE3-874E89FDB96D}" type="pres">
      <dgm:prSet presAssocID="{AA52871F-F04C-4541-84FF-6C4567CC2C15}" presName="compNode" presStyleCnt="0"/>
      <dgm:spPr/>
    </dgm:pt>
    <dgm:pt modelId="{75EE0713-3E13-4495-9A1F-BFA1EE9DDC45}" type="pres">
      <dgm:prSet presAssocID="{AA52871F-F04C-4541-84FF-6C4567CC2C15}" presName="pictRect" presStyleLbl="node1" presStyleIdx="2" presStyleCnt="4" custLinFactNeighborX="-7586" custLinFactNeighborY="-862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9C4B405-0B04-4F35-8527-42E743DC9288}" type="pres">
      <dgm:prSet presAssocID="{AA52871F-F04C-4541-84FF-6C4567CC2C15}" presName="textRect" presStyleLbl="revTx" presStyleIdx="2" presStyleCnt="4" custScaleY="162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62D93-7C85-4FF1-BEC6-611ADCFE2A8D}" type="pres">
      <dgm:prSet presAssocID="{0074489E-9EC8-4227-BE6E-7281FF20D6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B63B1E7-3B43-4522-895D-B2D633DD5403}" type="pres">
      <dgm:prSet presAssocID="{7B86A62D-724B-43A2-A3D0-A5D7AC13A119}" presName="compNode" presStyleCnt="0"/>
      <dgm:spPr/>
    </dgm:pt>
    <dgm:pt modelId="{EAAECA87-A5AA-4E28-B957-1924C737A99D}" type="pres">
      <dgm:prSet presAssocID="{7B86A62D-724B-43A2-A3D0-A5D7AC13A119}" presName="pictRect" presStyleLbl="node1" presStyleIdx="3" presStyleCnt="4" custLinFactNeighborX="-9549" custLinFactNeighborY="-869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E500306-558B-4A16-B487-3362F5B6FDF4}" type="pres">
      <dgm:prSet presAssocID="{7B86A62D-724B-43A2-A3D0-A5D7AC13A119}" presName="textRect" presStyleLbl="revTx" presStyleIdx="3" presStyleCnt="4" custScaleY="148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571550-DA99-446F-9A09-91C424518630}" srcId="{913EFA9F-D345-4B20-A228-04C4165A024C}" destId="{6B9E4B60-E4B2-409F-BD86-01F13A6BE10D}" srcOrd="1" destOrd="0" parTransId="{18A71EDF-95FC-4F41-9905-99550523A570}" sibTransId="{86DAC908-EF51-4ADF-9D69-DACD9E207301}"/>
    <dgm:cxn modelId="{304928DF-5FAC-4368-8A1B-D705319B7FBD}" type="presOf" srcId="{913EFA9F-D345-4B20-A228-04C4165A024C}" destId="{959D5ECF-1407-488F-99B8-319573AC3B2D}" srcOrd="0" destOrd="0" presId="urn:microsoft.com/office/officeart/2005/8/layout/pList1"/>
    <dgm:cxn modelId="{8D873513-9913-427C-B9A6-533E10DC35C3}" srcId="{913EFA9F-D345-4B20-A228-04C4165A024C}" destId="{AA52871F-F04C-4541-84FF-6C4567CC2C15}" srcOrd="2" destOrd="0" parTransId="{0819606F-39B9-49B3-8D77-F42598D9D26C}" sibTransId="{0074489E-9EC8-4227-BE6E-7281FF20D60D}"/>
    <dgm:cxn modelId="{D8A445EA-5845-4156-89CF-0050A9ADDE4A}" type="presOf" srcId="{32E43FF2-E64C-44D1-B0E5-7329E965F5B6}" destId="{F1722EA9-6CCA-4568-91AC-80D490344B7B}" srcOrd="0" destOrd="0" presId="urn:microsoft.com/office/officeart/2005/8/layout/pList1"/>
    <dgm:cxn modelId="{B6E6E7C8-61E9-4C80-9781-FFD342B61A78}" srcId="{913EFA9F-D345-4B20-A228-04C4165A024C}" destId="{04FDCFAB-F74D-4DC4-8A26-AB04A1B3EED6}" srcOrd="0" destOrd="0" parTransId="{5604CF80-8787-4D6F-9D61-B58E96C19026}" sibTransId="{32E43FF2-E64C-44D1-B0E5-7329E965F5B6}"/>
    <dgm:cxn modelId="{27956CD2-A9BD-4AEF-8A72-6426433D0C00}" type="presOf" srcId="{AA52871F-F04C-4541-84FF-6C4567CC2C15}" destId="{19C4B405-0B04-4F35-8527-42E743DC9288}" srcOrd="0" destOrd="0" presId="urn:microsoft.com/office/officeart/2005/8/layout/pList1"/>
    <dgm:cxn modelId="{326BA218-1D39-4ECF-B3D0-DA0095D0E575}" type="presOf" srcId="{0074489E-9EC8-4227-BE6E-7281FF20D60D}" destId="{9EB62D93-7C85-4FF1-BEC6-611ADCFE2A8D}" srcOrd="0" destOrd="0" presId="urn:microsoft.com/office/officeart/2005/8/layout/pList1"/>
    <dgm:cxn modelId="{C5AD9DC8-A0DB-421F-9ACD-BC3BC4F6869B}" type="presOf" srcId="{6B9E4B60-E4B2-409F-BD86-01F13A6BE10D}" destId="{BEC800CD-CBDA-4320-B1C4-A9815BF4EE5A}" srcOrd="0" destOrd="0" presId="urn:microsoft.com/office/officeart/2005/8/layout/pList1"/>
    <dgm:cxn modelId="{7AB7DB48-50BB-4499-AD09-E14C53532CBC}" type="presOf" srcId="{7B86A62D-724B-43A2-A3D0-A5D7AC13A119}" destId="{0E500306-558B-4A16-B487-3362F5B6FDF4}" srcOrd="0" destOrd="0" presId="urn:microsoft.com/office/officeart/2005/8/layout/pList1"/>
    <dgm:cxn modelId="{6EAD64A6-9573-475B-A637-E960B8B3771F}" type="presOf" srcId="{86DAC908-EF51-4ADF-9D69-DACD9E207301}" destId="{62E88ABD-DD35-480E-8E15-D3373EE2304A}" srcOrd="0" destOrd="0" presId="urn:microsoft.com/office/officeart/2005/8/layout/pList1"/>
    <dgm:cxn modelId="{057D5E98-FF0A-437A-8CE6-CC477E06144C}" srcId="{913EFA9F-D345-4B20-A228-04C4165A024C}" destId="{7B86A62D-724B-43A2-A3D0-A5D7AC13A119}" srcOrd="3" destOrd="0" parTransId="{0D58F882-D937-4292-9A28-9BFE805E7479}" sibTransId="{8373E333-C0F8-40D2-84A9-16C40BCD9329}"/>
    <dgm:cxn modelId="{825F46F0-DCD0-4B97-A149-F490D5E5FD6D}" type="presOf" srcId="{04FDCFAB-F74D-4DC4-8A26-AB04A1B3EED6}" destId="{E98A655E-DFAF-413E-8FB1-72463A7AB742}" srcOrd="0" destOrd="0" presId="urn:microsoft.com/office/officeart/2005/8/layout/pList1"/>
    <dgm:cxn modelId="{395A55DA-7521-43EE-A32D-49DCE18BB41A}" type="presParOf" srcId="{959D5ECF-1407-488F-99B8-319573AC3B2D}" destId="{40E53C47-E58A-4EC1-8283-AA7DEF7889F5}" srcOrd="0" destOrd="0" presId="urn:microsoft.com/office/officeart/2005/8/layout/pList1"/>
    <dgm:cxn modelId="{0FDDB11E-FC7E-4CC5-81A6-CC37B6DFAD8E}" type="presParOf" srcId="{40E53C47-E58A-4EC1-8283-AA7DEF7889F5}" destId="{8D2C8AE9-0560-4E7A-B085-BBA3F6BD7AA3}" srcOrd="0" destOrd="0" presId="urn:microsoft.com/office/officeart/2005/8/layout/pList1"/>
    <dgm:cxn modelId="{3D4F49D5-EB1B-4420-B8E5-1B91BA5EFF9D}" type="presParOf" srcId="{40E53C47-E58A-4EC1-8283-AA7DEF7889F5}" destId="{E98A655E-DFAF-413E-8FB1-72463A7AB742}" srcOrd="1" destOrd="0" presId="urn:microsoft.com/office/officeart/2005/8/layout/pList1"/>
    <dgm:cxn modelId="{6A547DBF-2A66-4396-9B8F-A513DB1C7A11}" type="presParOf" srcId="{959D5ECF-1407-488F-99B8-319573AC3B2D}" destId="{F1722EA9-6CCA-4568-91AC-80D490344B7B}" srcOrd="1" destOrd="0" presId="urn:microsoft.com/office/officeart/2005/8/layout/pList1"/>
    <dgm:cxn modelId="{CAF64DC9-CCCE-4205-AB20-2109803B27A0}" type="presParOf" srcId="{959D5ECF-1407-488F-99B8-319573AC3B2D}" destId="{EF95CE37-AA3C-4E95-BE1B-F6A1AB5B4DF1}" srcOrd="2" destOrd="0" presId="urn:microsoft.com/office/officeart/2005/8/layout/pList1"/>
    <dgm:cxn modelId="{1B2FFD3C-25C9-4507-8605-7B686FFDC676}" type="presParOf" srcId="{EF95CE37-AA3C-4E95-BE1B-F6A1AB5B4DF1}" destId="{E79F014B-0253-453C-A9DE-BAE7D6F13168}" srcOrd="0" destOrd="0" presId="urn:microsoft.com/office/officeart/2005/8/layout/pList1"/>
    <dgm:cxn modelId="{BB5E0B5B-FD74-408C-952F-9210F653C8F1}" type="presParOf" srcId="{EF95CE37-AA3C-4E95-BE1B-F6A1AB5B4DF1}" destId="{BEC800CD-CBDA-4320-B1C4-A9815BF4EE5A}" srcOrd="1" destOrd="0" presId="urn:microsoft.com/office/officeart/2005/8/layout/pList1"/>
    <dgm:cxn modelId="{EF59FC64-42EC-45A7-8727-A07DF4803898}" type="presParOf" srcId="{959D5ECF-1407-488F-99B8-319573AC3B2D}" destId="{62E88ABD-DD35-480E-8E15-D3373EE2304A}" srcOrd="3" destOrd="0" presId="urn:microsoft.com/office/officeart/2005/8/layout/pList1"/>
    <dgm:cxn modelId="{7BC8E8B0-528D-4D66-9995-66EC2D8EC699}" type="presParOf" srcId="{959D5ECF-1407-488F-99B8-319573AC3B2D}" destId="{37AA25C3-1C6F-471F-ADE3-874E89FDB96D}" srcOrd="4" destOrd="0" presId="urn:microsoft.com/office/officeart/2005/8/layout/pList1"/>
    <dgm:cxn modelId="{024F7CA9-5D65-4885-87B1-D8CC314B92CF}" type="presParOf" srcId="{37AA25C3-1C6F-471F-ADE3-874E89FDB96D}" destId="{75EE0713-3E13-4495-9A1F-BFA1EE9DDC45}" srcOrd="0" destOrd="0" presId="urn:microsoft.com/office/officeart/2005/8/layout/pList1"/>
    <dgm:cxn modelId="{DBC5B1A0-EBC0-424D-8AC1-8CE2BA48CCC8}" type="presParOf" srcId="{37AA25C3-1C6F-471F-ADE3-874E89FDB96D}" destId="{19C4B405-0B04-4F35-8527-42E743DC9288}" srcOrd="1" destOrd="0" presId="urn:microsoft.com/office/officeart/2005/8/layout/pList1"/>
    <dgm:cxn modelId="{8DA8417B-9C62-4F1F-BF46-0CDD6D9B6AFF}" type="presParOf" srcId="{959D5ECF-1407-488F-99B8-319573AC3B2D}" destId="{9EB62D93-7C85-4FF1-BEC6-611ADCFE2A8D}" srcOrd="5" destOrd="0" presId="urn:microsoft.com/office/officeart/2005/8/layout/pList1"/>
    <dgm:cxn modelId="{A126BB0E-B637-4AD4-A43C-09D23F92153D}" type="presParOf" srcId="{959D5ECF-1407-488F-99B8-319573AC3B2D}" destId="{FB63B1E7-3B43-4522-895D-B2D633DD5403}" srcOrd="6" destOrd="0" presId="urn:microsoft.com/office/officeart/2005/8/layout/pList1"/>
    <dgm:cxn modelId="{BE24C20C-C29E-4545-BE3A-7985BCB61C1C}" type="presParOf" srcId="{FB63B1E7-3B43-4522-895D-B2D633DD5403}" destId="{EAAECA87-A5AA-4E28-B957-1924C737A99D}" srcOrd="0" destOrd="0" presId="urn:microsoft.com/office/officeart/2005/8/layout/pList1"/>
    <dgm:cxn modelId="{FC33355E-D31A-4EB7-A14E-29B1C31C91EB}" type="presParOf" srcId="{FB63B1E7-3B43-4522-895D-B2D633DD5403}" destId="{0E500306-558B-4A16-B487-3362F5B6FDF4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C8AE9-0560-4E7A-B085-BBA3F6BD7AA3}">
      <dsp:nvSpPr>
        <dsp:cNvPr id="0" name=""/>
        <dsp:cNvSpPr/>
      </dsp:nvSpPr>
      <dsp:spPr>
        <a:xfrm>
          <a:off x="0" y="0"/>
          <a:ext cx="1931727" cy="2154161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8A655E-DFAF-413E-8FB1-72463A7AB742}">
      <dsp:nvSpPr>
        <dsp:cNvPr id="0" name=""/>
        <dsp:cNvSpPr/>
      </dsp:nvSpPr>
      <dsp:spPr>
        <a:xfrm>
          <a:off x="2915" y="2317024"/>
          <a:ext cx="1939336" cy="1447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(определяют </a:t>
          </a:r>
          <a:r>
            <a:rPr lang="ru-RU" sz="2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мотивацион-ную</a:t>
          </a: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ориентацию)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15" y="2317024"/>
        <a:ext cx="1939336" cy="1447187"/>
      </dsp:txXfrm>
    </dsp:sp>
    <dsp:sp modelId="{E79F014B-0253-453C-A9DE-BAE7D6F13168}">
      <dsp:nvSpPr>
        <dsp:cNvPr id="0" name=""/>
        <dsp:cNvSpPr/>
      </dsp:nvSpPr>
      <dsp:spPr>
        <a:xfrm>
          <a:off x="1871801" y="540667"/>
          <a:ext cx="2597001" cy="1789333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800CD-CBDA-4320-B1C4-A9815BF4EE5A}">
      <dsp:nvSpPr>
        <dsp:cNvPr id="0" name=""/>
        <dsp:cNvSpPr/>
      </dsp:nvSpPr>
      <dsp:spPr>
        <a:xfrm>
          <a:off x="2202061" y="2164424"/>
          <a:ext cx="2597001" cy="1529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(связаны с решением проблемы)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02061" y="2164424"/>
        <a:ext cx="2597001" cy="1529045"/>
      </dsp:txXfrm>
    </dsp:sp>
    <dsp:sp modelId="{75EE0713-3E13-4495-9A1F-BFA1EE9DDC45}">
      <dsp:nvSpPr>
        <dsp:cNvPr id="0" name=""/>
        <dsp:cNvSpPr/>
      </dsp:nvSpPr>
      <dsp:spPr>
        <a:xfrm>
          <a:off x="4861863" y="493369"/>
          <a:ext cx="2597001" cy="1789333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C4B405-0B04-4F35-8527-42E743DC9288}">
      <dsp:nvSpPr>
        <dsp:cNvPr id="0" name=""/>
        <dsp:cNvSpPr/>
      </dsp:nvSpPr>
      <dsp:spPr>
        <a:xfrm>
          <a:off x="5058872" y="2134023"/>
          <a:ext cx="2597001" cy="1569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(обеспечивают организацию собственной деятельности)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58872" y="2134023"/>
        <a:ext cx="2597001" cy="1569578"/>
      </dsp:txXfrm>
    </dsp:sp>
    <dsp:sp modelId="{EAAECA87-A5AA-4E28-B957-1924C737A99D}">
      <dsp:nvSpPr>
        <dsp:cNvPr id="0" name=""/>
        <dsp:cNvSpPr/>
      </dsp:nvSpPr>
      <dsp:spPr>
        <a:xfrm>
          <a:off x="7667695" y="527639"/>
          <a:ext cx="2597001" cy="1789333"/>
        </a:xfrm>
        <a:prstGeom prst="round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500306-558B-4A16-B487-3362F5B6FDF4}">
      <dsp:nvSpPr>
        <dsp:cNvPr id="0" name=""/>
        <dsp:cNvSpPr/>
      </dsp:nvSpPr>
      <dsp:spPr>
        <a:xfrm>
          <a:off x="7915682" y="2240428"/>
          <a:ext cx="2597001" cy="142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Коммуникативные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(обеспечивают социальную компетентность)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15682" y="2240428"/>
        <a:ext cx="2597001" cy="1427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589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99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409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446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27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688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4185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287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980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671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30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294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34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91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182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67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90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B8F473-9AA3-44EB-90DA-A8AA1EEB8A5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1F45AA1-BEED-4B5B-A933-3BBB114AC7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93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17704"/>
            <a:ext cx="9144000" cy="331728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школе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реализации ФГОС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443670"/>
            <a:ext cx="9970093" cy="880929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Головина Светлана Алексеевна</a:t>
            </a:r>
          </a:p>
          <a:p>
            <a:pPr algn="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«Кольская СОШ»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63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формирования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УУД на любом уроке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Сформировать первичный опыт выполнения действий при изучении различных учебных предметов и мотивацию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Основываясь на имеющемся опыте, сформировать понимание способа (алгоритма) выполнения соответствующего УУД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Сформировать умение выполнять изученное УУД посредством включения его в практику учения на предметном содержании разных учебных дисциплин, организовать самоконтроль его выполнения и при необходимости его коррекцию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Организовать контроль уровня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данного УУД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45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69" y="263769"/>
            <a:ext cx="11176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4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99" y="701278"/>
            <a:ext cx="9772651" cy="549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0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664269"/>
            <a:ext cx="6096000" cy="5805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Диагностичекий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материал мониторинга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метапредметных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УУД должен соответствовать следующим требованиям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для одного УУД должны строиться на базе 2 или 3 предметов или на бытовом материале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должны позволять отделять знания от незнания фактической информации от владения или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невладения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УУД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Изучать процесс развития УУД, а не только констатировать их наличие или отсутствие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оценки и анализа результатов мониторинга должны позволять сделать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относительно динамики развития УУД у одного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обучающегося, так относительно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групп учащихся.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УУД – перспективный инструмент анализа, отвечающий целям и задачам деятельности современного педагога. Научиться проводить мониторинг – значит подняться на новый уровень профессионального развития и мастерства.</a:t>
            </a:r>
          </a:p>
        </p:txBody>
      </p:sp>
    </p:spTree>
    <p:extLst>
      <p:ext uri="{BB962C8B-B14F-4D97-AF65-F5344CB8AC3E}">
        <p14:creationId xmlns:p14="http://schemas.microsoft.com/office/powerpoint/2010/main" val="129084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kniga.ru/media/product/07/07050301/KA-00414217_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6" y="993531"/>
            <a:ext cx="3549092" cy="479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69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1"/>
          <p:cNvPicPr/>
          <p:nvPr/>
        </p:nvPicPr>
        <p:blipFill>
          <a:blip r:embed="rId2"/>
          <a:stretch>
            <a:fillRect/>
          </a:stretch>
        </p:blipFill>
        <p:spPr>
          <a:xfrm>
            <a:off x="2277208" y="1090246"/>
            <a:ext cx="8212014" cy="43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6643"/>
            <a:ext cx="12934304" cy="727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7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жизни прибавляет частичку мудрости!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77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92727"/>
            <a:ext cx="10515600" cy="548423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 внимание!</a:t>
            </a:r>
          </a:p>
          <a:p>
            <a:pPr marL="0" indent="0" algn="ctr">
              <a:buNone/>
            </a:pP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2926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439400" cy="654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3975"/>
            <a:ext cx="10515600" cy="48529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Федеральном государственном образовательном стандарте (ФГОС)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образовательной деятельности определяются как «способы деятельности, применимые как в рамках образовательного процесса, так и при решении проблем в реальных жизненных ситуациях, освоенные обучающимися на базе одного, нескольких или всех учебных предметов».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0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224" y="982132"/>
            <a:ext cx="9477373" cy="3989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результат, представляет собой овладение универсальными учебными действиями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А.Г.Асмолов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основывается на принципе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человекосообразности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выявить, раскрыть и реализовать потенциал каждого человека.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характеризует выход за предметы, но не уход от них.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А.В.Хуторской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метапредметности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обучении школьников общим приёмам, техникам, схемам, образцам мыслительной работы, которые лежат над предметами, поверх предметов, но которые воспроизводятся при работе с любым предметным материалом.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Ю.В.Громыко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5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196" y="-139077"/>
            <a:ext cx="10868025" cy="21399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и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УУД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8236233"/>
              </p:ext>
            </p:extLst>
          </p:nvPr>
        </p:nvGraphicFramePr>
        <p:xfrm>
          <a:off x="667730" y="200087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6592" y="952348"/>
            <a:ext cx="677681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13080" lvl="0" algn="ctr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особенности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</a:p>
          <a:p>
            <a:pPr marR="513080" lvl="0" algn="ctr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 программы НОО</a:t>
            </a:r>
            <a:endParaRPr lang="ru-RU" sz="20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marR="513080" lvl="0" indent="-342900" algn="just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marR="513080" lvl="0" indent="-342900" algn="just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Значительный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потенциал в развитии функциональной грамотности младших 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школьников.</a:t>
            </a:r>
            <a:endParaRPr lang="ru-RU" sz="2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marR="513080" lvl="0" indent="-342900" algn="just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Личностные и </a:t>
            </a:r>
            <a:r>
              <a:rPr lang="ru-RU" sz="20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результаты представлены с учётом методических традиций и особенностей преподавания 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начальной 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школе.</a:t>
            </a:r>
            <a:endParaRPr lang="ru-RU" sz="2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marR="513080" lvl="0" indent="-342900" algn="just" fontAlgn="base">
              <a:lnSpc>
                <a:spcPct val="90000"/>
              </a:lnSpc>
              <a:spcAft>
                <a:spcPts val="635"/>
              </a:spcAft>
              <a:buClr>
                <a:srgbClr val="000000"/>
              </a:buClr>
              <a:buSzPts val="1900"/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Выделен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специальный подраздел в </a:t>
            </a:r>
            <a:r>
              <a:rPr lang="ru-RU" sz="20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результатах: </a:t>
            </a:r>
            <a:r>
              <a:rPr lang="ru-RU" sz="2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совместная </a:t>
            </a:r>
            <a:r>
              <a:rPr lang="ru-RU" sz="20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деятельность.</a:t>
            </a:r>
            <a:endParaRPr lang="ru-RU" sz="2000" b="1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marR="513080" lvl="0" indent="-342900" algn="just" fontAlgn="base">
              <a:lnSpc>
                <a:spcPct val="90000"/>
              </a:lnSpc>
              <a:spcAft>
                <a:spcPts val="0"/>
              </a:spcAft>
              <a:buClr>
                <a:srgbClr val="000000"/>
              </a:buClr>
              <a:buSzPts val="19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Распределены 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не только предметные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результаты по годам 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обучения, но и </a:t>
            </a:r>
            <a:r>
              <a:rPr lang="ru-RU" sz="2000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ru-RU" sz="2000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379" y="1059677"/>
            <a:ext cx="3112296" cy="414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0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совместной деятельности, коллективно строить план действий по её достижению, распределять роли, договариваться, учитывать интересы и мнения участников совместной работы</a:t>
            </a:r>
          </a:p>
          <a:p>
            <a:pPr lvl="0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 выполнять свою часть работы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138" y="3857713"/>
            <a:ext cx="2478280" cy="185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2494" y="674484"/>
            <a:ext cx="9601196" cy="207726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класс - формирование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пропедевтическом уровне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8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205099"/>
            <a:ext cx="9601196" cy="37601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мониторинга УУД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6937816"/>
              </p:ext>
            </p:extLst>
          </p:nvPr>
        </p:nvGraphicFramePr>
        <p:xfrm>
          <a:off x="1179318" y="581114"/>
          <a:ext cx="9468742" cy="618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8876">
                  <a:extLst>
                    <a:ext uri="{9D8B030D-6E8A-4147-A177-3AD203B41FA5}">
                      <a16:colId xmlns:a16="http://schemas.microsoft.com/office/drawing/2014/main" val="1851213730"/>
                    </a:ext>
                  </a:extLst>
                </a:gridCol>
                <a:gridCol w="1898876">
                  <a:extLst>
                    <a:ext uri="{9D8B030D-6E8A-4147-A177-3AD203B41FA5}">
                      <a16:colId xmlns:a16="http://schemas.microsoft.com/office/drawing/2014/main" val="2178062493"/>
                    </a:ext>
                  </a:extLst>
                </a:gridCol>
                <a:gridCol w="1898876">
                  <a:extLst>
                    <a:ext uri="{9D8B030D-6E8A-4147-A177-3AD203B41FA5}">
                      <a16:colId xmlns:a16="http://schemas.microsoft.com/office/drawing/2014/main" val="148779869"/>
                    </a:ext>
                  </a:extLst>
                </a:gridCol>
                <a:gridCol w="1898876">
                  <a:extLst>
                    <a:ext uri="{9D8B030D-6E8A-4147-A177-3AD203B41FA5}">
                      <a16:colId xmlns:a16="http://schemas.microsoft.com/office/drawing/2014/main" val="784889235"/>
                    </a:ext>
                  </a:extLst>
                </a:gridCol>
                <a:gridCol w="1873238">
                  <a:extLst>
                    <a:ext uri="{9D8B030D-6E8A-4147-A177-3AD203B41FA5}">
                      <a16:colId xmlns:a16="http://schemas.microsoft.com/office/drawing/2014/main" val="665097489"/>
                    </a:ext>
                  </a:extLst>
                </a:gridCol>
              </a:tblGrid>
              <a:tr h="292171"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70477"/>
                  </a:ext>
                </a:extLst>
              </a:tr>
              <a:tr h="292171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 УУД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5872556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999520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084912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637341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коррекция плана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07049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границ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091529"/>
                  </a:ext>
                </a:extLst>
              </a:tr>
              <a:tr h="292171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Познавательные УУД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742359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846335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синтез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57665"/>
                  </a:ext>
                </a:extLst>
              </a:tr>
              <a:tr h="4966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06376"/>
                  </a:ext>
                </a:extLst>
              </a:tr>
              <a:tr h="35060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904348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обобщение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3841"/>
                  </a:ext>
                </a:extLst>
              </a:tr>
              <a:tr h="4966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причинно-следственные связи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873233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аналогия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390819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отнесение к понятию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977068"/>
                  </a:ext>
                </a:extLst>
              </a:tr>
              <a:tr h="29217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диаграммы и таблицы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879563"/>
                  </a:ext>
                </a:extLst>
              </a:tr>
              <a:tr h="4966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индуктивное умозаключение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851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645836"/>
              </p:ext>
            </p:extLst>
          </p:nvPr>
        </p:nvGraphicFramePr>
        <p:xfrm>
          <a:off x="1295400" y="2557463"/>
          <a:ext cx="96012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240">
                  <a:extLst>
                    <a:ext uri="{9D8B030D-6E8A-4147-A177-3AD203B41FA5}">
                      <a16:colId xmlns:a16="http://schemas.microsoft.com/office/drawing/2014/main" val="956105827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143217780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621941927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354987674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1953568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205854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Коммуникативные УУД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677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высказывание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6638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 зрения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607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4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объединение информации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884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55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2071</TotalTime>
  <Words>565</Words>
  <Application>Microsoft Office PowerPoint</Application>
  <PresentationFormat>Широкоэкранный</PresentationFormat>
  <Paragraphs>132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Формирование метапредметных умений  на уроках  в начальной школе  в условиях реализации ФГОС</vt:lpstr>
      <vt:lpstr>Презентация PowerPoint</vt:lpstr>
      <vt:lpstr>Презентация PowerPoint</vt:lpstr>
      <vt:lpstr>Личностные и метапредметные УУД</vt:lpstr>
      <vt:lpstr>Презентация PowerPoint</vt:lpstr>
      <vt:lpstr>Совместная деятельность </vt:lpstr>
      <vt:lpstr>1-2 класс - формирование УУД  на пропедевтическом уровне </vt:lpstr>
      <vt:lpstr>Показатели мониторинга УУД</vt:lpstr>
      <vt:lpstr>Презентация PowerPoint</vt:lpstr>
      <vt:lpstr>Алгоритм формирования  УУД на любом уроке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Аналитическое сопровождение процедуры  и результатов оценки предметных и методических компетенций педагогов Мурманской области</dc:title>
  <dc:creator>sic</dc:creator>
  <cp:lastModifiedBy>Александр Головин</cp:lastModifiedBy>
  <cp:revision>72</cp:revision>
  <dcterms:created xsi:type="dcterms:W3CDTF">2023-01-27T10:54:15Z</dcterms:created>
  <dcterms:modified xsi:type="dcterms:W3CDTF">2024-01-07T18:16:59Z</dcterms:modified>
</cp:coreProperties>
</file>