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69" r:id="rId3"/>
    <p:sldId id="257" r:id="rId4"/>
    <p:sldId id="258" r:id="rId5"/>
    <p:sldId id="259" r:id="rId6"/>
    <p:sldId id="268" r:id="rId7"/>
    <p:sldId id="261" r:id="rId8"/>
    <p:sldId id="263" r:id="rId9"/>
    <p:sldId id="271" r:id="rId10"/>
    <p:sldId id="270" r:id="rId11"/>
    <p:sldId id="272" r:id="rId12"/>
    <p:sldId id="264" r:id="rId13"/>
    <p:sldId id="265" r:id="rId14"/>
  </p:sldIdLst>
  <p:sldSz cx="12192000" cy="6858000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534F"/>
    <a:srgbClr val="DA5D4D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3697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9E0D6-C52D-483F-94C6-A3840B79BDF6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3697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27301-6BFB-49BD-8840-2EF6CB061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1583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5430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109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4438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9763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147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7750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1315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2663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1010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2783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1624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E58E7-8A88-4A6E-ACF8-725775D5FCFF}" type="datetimeFigureOut">
              <a:rPr lang="ru-RU" smtClean="0"/>
              <a:pPr/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D5A1E-62C0-4C9F-9108-B57E3049A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044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5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499" y="241299"/>
            <a:ext cx="9334499" cy="130810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Legothick" panose="00000100000000000000" pitchFamily="2" charset="0"/>
              </a:rPr>
              <a:t>LEGO MINDSTORMS EV3</a:t>
            </a:r>
            <a:endParaRPr lang="ru-RU" sz="7200" dirty="0">
              <a:solidFill>
                <a:schemeClr val="bg1"/>
              </a:solidFill>
              <a:latin typeface="Lego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2898" y="3746501"/>
            <a:ext cx="4178301" cy="130810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chemeClr val="bg1"/>
                </a:solidFill>
              </a:rPr>
              <a:t>Исследовательская проектная работа</a:t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>ученика 5  класса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</a:rPr>
              <a:t>МОУ </a:t>
            </a:r>
            <a:r>
              <a:rPr lang="ru-RU" sz="2400" dirty="0" err="1">
                <a:solidFill>
                  <a:schemeClr val="bg1"/>
                </a:solidFill>
              </a:rPr>
              <a:t>Микулинская</a:t>
            </a:r>
            <a:r>
              <a:rPr lang="ru-RU" sz="2400" dirty="0">
                <a:solidFill>
                  <a:schemeClr val="bg1"/>
                </a:solidFill>
              </a:rPr>
              <a:t> гимназии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2898" y="5219702"/>
            <a:ext cx="4051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Бутеева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Дениса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BE4B9B6-CAE8-184F-BED5-FA87B39CC3F3}"/>
              </a:ext>
            </a:extLst>
          </p:cNvPr>
          <p:cNvSpPr txBox="1"/>
          <p:nvPr/>
        </p:nvSpPr>
        <p:spPr>
          <a:xfrm>
            <a:off x="190499" y="1359830"/>
            <a:ext cx="66595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"Создание робота на основе конструктора</a:t>
            </a:r>
          </a:p>
          <a:p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LEGO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Mindstorms</a:t>
            </a:r>
            <a:r>
              <a:rPr lang="ru-RU" sz="2800" dirty="0">
                <a:solidFill>
                  <a:schemeClr val="bg1"/>
                </a:solidFill>
              </a:rPr>
              <a:t> EV3" </a:t>
            </a:r>
          </a:p>
        </p:txBody>
      </p:sp>
    </p:spTree>
    <p:extLst>
      <p:ext uri="{BB962C8B-B14F-4D97-AF65-F5344CB8AC3E}">
        <p14:creationId xmlns:p14="http://schemas.microsoft.com/office/powerpoint/2010/main" xmlns="" val="1366236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9EDCE9C-0F6D-6E42-959E-079575AFE2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5465" y="-897720"/>
            <a:ext cx="6746486" cy="674648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433A01A0-FA99-534D-B470-71F9BB7AD5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864" y="853069"/>
            <a:ext cx="4823965" cy="324490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76C153E9-0B9E-FA44-8CD0-177503D16D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4122" y="2899317"/>
            <a:ext cx="4791427" cy="371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5483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4CBA407-D2C4-E34E-A38E-58A59513AE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5295" y="-187248"/>
            <a:ext cx="6781800" cy="36195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6E9874E-7366-3140-B469-F41D588489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508" y="50180"/>
            <a:ext cx="4452118" cy="29662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1B95F7F-D3D1-FD4A-BBB9-03E0AAB1B4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8841" y="3189247"/>
            <a:ext cx="5691582" cy="35572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F5610BF-19B0-F94C-B83D-B67ACDA52A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5295" y="2548052"/>
            <a:ext cx="3902927" cy="390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1213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2400" y="0"/>
            <a:ext cx="2115344" cy="2082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31652" y="162111"/>
            <a:ext cx="352211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Конструирование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Сборка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/>
              <a:t>Программирование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2CF7309-0689-9642-BE4D-A655E85232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8330" y="253564"/>
            <a:ext cx="4827877" cy="643716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65C418D-AA98-3C4D-806D-71589827D0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2304" y="1547106"/>
            <a:ext cx="3581400" cy="47752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CE47817-2E63-A145-9B48-AF0E8E8099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708" y="2263262"/>
            <a:ext cx="3044283" cy="405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38120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5099" y="101600"/>
            <a:ext cx="3022601" cy="198358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20533" y="222350"/>
            <a:ext cx="3149600" cy="76944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400" dirty="0"/>
              <a:t>Заключение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57875" y="1198752"/>
            <a:ext cx="3708400" cy="175432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i="1" dirty="0"/>
              <a:t>Конструируйте</a:t>
            </a:r>
            <a:r>
              <a:rPr lang="ru-RU" sz="3600" dirty="0"/>
              <a:t> </a:t>
            </a:r>
          </a:p>
          <a:p>
            <a:r>
              <a:rPr lang="ru-RU" sz="3600" i="1" dirty="0"/>
              <a:t>Создавайте</a:t>
            </a:r>
          </a:p>
          <a:p>
            <a:r>
              <a:rPr lang="ru-RU" sz="3600" i="1" dirty="0"/>
              <a:t>Развивайтесь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17671" y="3177713"/>
            <a:ext cx="6048830" cy="307776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«Только лучшее является достойным!»</a:t>
            </a:r>
          </a:p>
          <a:p>
            <a:pPr algn="r"/>
            <a:r>
              <a:rPr lang="ru-RU" sz="28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Кирк</a:t>
            </a:r>
            <a:r>
              <a:rPr lang="ru-RU" sz="28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 </a:t>
            </a:r>
            <a:r>
              <a:rPr lang="ru-RU" sz="28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Кристиансен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A1F70A9-C542-D84A-AD5B-63E36EDC57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90" r="12993"/>
          <a:stretch/>
        </p:blipFill>
        <p:spPr>
          <a:xfrm>
            <a:off x="468352" y="2075915"/>
            <a:ext cx="4928838" cy="4560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66398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3040" y="168687"/>
            <a:ext cx="1405114" cy="1774414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3CE6C497-45EF-ED4E-A0B0-614B8E3F3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Мое </a:t>
            </a:r>
            <a:r>
              <a:rPr lang="ru-RU" dirty="0" err="1" smtClean="0"/>
              <a:t>увлеченин</a:t>
            </a:r>
            <a:endParaRPr lang="ru-RU" dirty="0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98B0C7D5-9130-7D4E-893C-7B60D71691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575" y="1690688"/>
            <a:ext cx="3791849" cy="5055800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D380B6D-AEEC-904B-9DC3-3ECE6191BB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4889" y="777220"/>
            <a:ext cx="4476951" cy="596926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9A42C30-BAB5-A342-9E48-84205580B5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97305" y="1887126"/>
            <a:ext cx="3443635" cy="459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8000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3040" y="168687"/>
            <a:ext cx="1405114" cy="1774414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40805018-5A5C-9D42-83B2-32A33A4C2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6CAF28C5-3B85-B848-B8D1-0EDC76B505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2767" y="1354844"/>
            <a:ext cx="4049028" cy="5398705"/>
          </a:xfr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25B2CD82-D19A-8542-BB64-3E8C27B5AC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23463" y="0"/>
            <a:ext cx="4686764" cy="624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6405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9351" y="150415"/>
            <a:ext cx="1250370" cy="16533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4521" y="150415"/>
            <a:ext cx="9831079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Цель исследовательской работы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4521" y="1287689"/>
            <a:ext cx="8649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Исследование  свойств  конструктора </a:t>
            </a:r>
            <a:r>
              <a:rPr lang="en-US" sz="2400" dirty="0"/>
              <a:t>LEGO  MINDSTORMS  EV</a:t>
            </a:r>
            <a:r>
              <a:rPr lang="ru-RU" sz="2400" dirty="0"/>
              <a:t> З,  влияющих  на  освоение  основ  робототехники.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7871" y="2143738"/>
            <a:ext cx="1189749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400" dirty="0"/>
              <a:t>Задачи: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78373" y="2369589"/>
            <a:ext cx="8637279" cy="120032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Изучить  историю  появления  конструктора </a:t>
            </a:r>
            <a:r>
              <a:rPr lang="en-US" sz="2400" dirty="0"/>
              <a:t>LEGO</a:t>
            </a:r>
            <a:r>
              <a:rPr lang="ru-RU" sz="2400" dirty="0"/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   Выяснить  в чём  польза   данного конструктора   и  занятий  робототехникой  в  целом;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6358" y="4202708"/>
            <a:ext cx="1588782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dirty="0"/>
              <a:t>Гипотеза: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82803" y="4433540"/>
            <a:ext cx="8637279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 Конструктор LEGO MINDSTORMS EV3 является первым шагом на пути в робототехнику</a:t>
            </a:r>
          </a:p>
        </p:txBody>
      </p:sp>
    </p:spTree>
    <p:extLst>
      <p:ext uri="{BB962C8B-B14F-4D97-AF65-F5344CB8AC3E}">
        <p14:creationId xmlns:p14="http://schemas.microsoft.com/office/powerpoint/2010/main" xmlns="" val="360786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7207" y="394889"/>
            <a:ext cx="6775908" cy="1325563"/>
          </a:xfrm>
        </p:spPr>
        <p:txBody>
          <a:bodyPr/>
          <a:lstStyle/>
          <a:p>
            <a:r>
              <a:rPr lang="ru-RU" dirty="0">
                <a:latin typeface="+mn-lt"/>
              </a:rPr>
              <a:t>Что такое робот?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0500" y="173831"/>
            <a:ext cx="2006707" cy="1767681"/>
          </a:xfrm>
        </p:spPr>
      </p:pic>
      <p:sp>
        <p:nvSpPr>
          <p:cNvPr id="14" name="TextBox 13"/>
          <p:cNvSpPr txBox="1"/>
          <p:nvPr/>
        </p:nvSpPr>
        <p:spPr>
          <a:xfrm>
            <a:off x="369571" y="2493225"/>
            <a:ext cx="4884274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Леонардо Да Винчи, 15 век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69570" y="3175950"/>
            <a:ext cx="4884275" cy="336200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104120" y="394889"/>
            <a:ext cx="1508760" cy="198538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68148" y="3175950"/>
            <a:ext cx="5344732" cy="336200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268148" y="2554184"/>
            <a:ext cx="5344732" cy="40011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«</a:t>
            </a:r>
            <a:r>
              <a:rPr lang="ru-RU" sz="2000" dirty="0" err="1"/>
              <a:t>Россумские</a:t>
            </a:r>
            <a:r>
              <a:rPr lang="ru-RU" sz="2000" dirty="0"/>
              <a:t> Универсальные Роботы», 1920 г.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13600" y="347234"/>
            <a:ext cx="2153418" cy="40011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Микропроцессор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381241" y="836835"/>
            <a:ext cx="1803510" cy="151278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1245235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7207" y="394889"/>
            <a:ext cx="6775908" cy="1325563"/>
          </a:xfrm>
        </p:spPr>
        <p:txBody>
          <a:bodyPr/>
          <a:lstStyle/>
          <a:p>
            <a:r>
              <a:rPr lang="ru-RU" dirty="0">
                <a:latin typeface="+mn-lt"/>
              </a:rPr>
              <a:t>Какие бывают роботы?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0500" y="173831"/>
            <a:ext cx="2006707" cy="1767681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12420" y="2736134"/>
            <a:ext cx="2788683" cy="37535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48427" y="2736135"/>
            <a:ext cx="2788682" cy="37535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84433" y="2736134"/>
            <a:ext cx="2792732" cy="37590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120439" y="2736134"/>
            <a:ext cx="2788682" cy="37535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9" name="TextBox 8"/>
          <p:cNvSpPr txBox="1"/>
          <p:nvPr/>
        </p:nvSpPr>
        <p:spPr>
          <a:xfrm>
            <a:off x="312420" y="2218520"/>
            <a:ext cx="2788683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ПРОМЫШЛЕННЫЕ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48426" y="2218519"/>
            <a:ext cx="2788683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ВОЕННЫЕ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84432" y="2218518"/>
            <a:ext cx="2788683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БЫТОВЫЕ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20438" y="2242168"/>
            <a:ext cx="2788683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ГУМАНОИДНЫЕ</a:t>
            </a:r>
          </a:p>
        </p:txBody>
      </p:sp>
    </p:spTree>
    <p:extLst>
      <p:ext uri="{BB962C8B-B14F-4D97-AF65-F5344CB8AC3E}">
        <p14:creationId xmlns:p14="http://schemas.microsoft.com/office/powerpoint/2010/main" xmlns="" val="4289789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837589"/>
            <a:ext cx="5098470" cy="509847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98470" y="342879"/>
            <a:ext cx="7001995" cy="39677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0707" y="437018"/>
            <a:ext cx="1693333" cy="188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910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346570" y="1935272"/>
            <a:ext cx="6183310" cy="43360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712332" y="102075"/>
            <a:ext cx="8576719" cy="64325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04612" y="425460"/>
            <a:ext cx="5011614" cy="120032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Детали </a:t>
            </a:r>
          </a:p>
          <a:p>
            <a:pPr algn="ctr"/>
            <a:r>
              <a:rPr lang="en-US" sz="3600" dirty="0"/>
              <a:t>MINDSTORMS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F575AB3-E0F3-924A-B336-4F58E18084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44" t="5177" r="18810" b="45391"/>
          <a:stretch/>
        </p:blipFill>
        <p:spPr>
          <a:xfrm>
            <a:off x="9344833" y="312235"/>
            <a:ext cx="2586972" cy="362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9242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939EAF3-DCDD-2D47-AD17-098E7C1C2D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98419" y="-914402"/>
            <a:ext cx="5051503" cy="505150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DDC4ED8-897C-654C-AB8C-01DEAA8A58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473" y="1070515"/>
            <a:ext cx="7544732" cy="502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30570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117</Words>
  <Application>Microsoft Office PowerPoint</Application>
  <PresentationFormat>Произвольный</PresentationFormat>
  <Paragraphs>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LEGO MINDSTORMS EV3</vt:lpstr>
      <vt:lpstr>Мое увлеченин</vt:lpstr>
      <vt:lpstr>Слайд 3</vt:lpstr>
      <vt:lpstr>Цель исследовательской работы</vt:lpstr>
      <vt:lpstr>Что такое робот?</vt:lpstr>
      <vt:lpstr>Какие бывают роботы?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LEGO MINDSTORMS EV3 – Первый шаг в робототехнику</dc:title>
  <dc:creator>IGON</dc:creator>
  <cp:lastModifiedBy>user</cp:lastModifiedBy>
  <cp:revision>61</cp:revision>
  <cp:lastPrinted>2015-04-09T13:40:37Z</cp:lastPrinted>
  <dcterms:created xsi:type="dcterms:W3CDTF">2015-02-25T17:01:11Z</dcterms:created>
  <dcterms:modified xsi:type="dcterms:W3CDTF">2020-03-21T16:19:36Z</dcterms:modified>
</cp:coreProperties>
</file>