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303" r:id="rId12"/>
    <p:sldId id="310" r:id="rId13"/>
    <p:sldId id="304" r:id="rId14"/>
    <p:sldId id="269" r:id="rId15"/>
    <p:sldId id="270" r:id="rId16"/>
    <p:sldId id="305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1" r:id="rId26"/>
    <p:sldId id="272" r:id="rId27"/>
    <p:sldId id="306" r:id="rId28"/>
    <p:sldId id="284" r:id="rId29"/>
    <p:sldId id="285" r:id="rId30"/>
    <p:sldId id="286" r:id="rId31"/>
    <p:sldId id="287" r:id="rId32"/>
    <p:sldId id="288" r:id="rId33"/>
    <p:sldId id="289" r:id="rId34"/>
    <p:sldId id="307" r:id="rId35"/>
    <p:sldId id="291" r:id="rId36"/>
    <p:sldId id="311" r:id="rId37"/>
    <p:sldId id="308" r:id="rId38"/>
    <p:sldId id="293" r:id="rId39"/>
    <p:sldId id="309" r:id="rId40"/>
    <p:sldId id="295" r:id="rId41"/>
    <p:sldId id="296" r:id="rId42"/>
    <p:sldId id="297" r:id="rId43"/>
    <p:sldId id="298" r:id="rId44"/>
    <p:sldId id="299" r:id="rId45"/>
    <p:sldId id="302" r:id="rId46"/>
    <p:sldId id="301" r:id="rId47"/>
    <p:sldId id="300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2.jpeg"/><Relationship Id="rId7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4.jpeg"/><Relationship Id="rId10" Type="http://schemas.openxmlformats.org/officeDocument/2006/relationships/image" Target="../media/image26.jpeg"/><Relationship Id="rId4" Type="http://schemas.openxmlformats.org/officeDocument/2006/relationships/image" Target="../media/image23.png"/><Relationship Id="rId9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1"/>
            <a:ext cx="8791575" cy="158060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«Детский сад общеразвивающего вида № 9 «Жар-птица»</a:t>
            </a:r>
            <a:b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муниципального образования городской округ Симферополь Республики Крым</a:t>
            </a: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4377" y="1580607"/>
            <a:ext cx="8765177" cy="468956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 </a:t>
            </a:r>
            <a:endParaRPr lang="ru-RU" b="1" dirty="0" smtClean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 </a:t>
            </a: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 РЕЧЕВОЕ 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b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ГРУППЕ № 11</a:t>
            </a:r>
            <a:b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</a:t>
            </a:r>
            <a:r>
              <a:rPr lang="ru-RU" b="1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стране 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Знаний»</a:t>
            </a:r>
          </a:p>
          <a:p>
            <a:pPr algn="ctr">
              <a:lnSpc>
                <a:spcPct val="100000"/>
              </a:lnSpc>
            </a:pPr>
            <a:endParaRPr lang="ru-RU" b="1" dirty="0" smtClean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00538" indent="17463">
              <a:defRPr/>
            </a:pPr>
            <a:endParaRPr lang="ru-RU" sz="1600" b="1" i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300538" indent="17463">
              <a:defRPr/>
            </a:pPr>
            <a:r>
              <a:rPr lang="ru-RU" sz="1600" b="1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4300538" indent="17463">
              <a:defRPr/>
            </a:pP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Каримова  Сусанна  </a:t>
            </a:r>
            <a:r>
              <a:rPr lang="ru-RU" sz="1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Сулеймановна</a:t>
            </a: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00538" indent="17463">
              <a:defRPr/>
            </a:pPr>
            <a:r>
              <a:rPr lang="ru-RU" sz="1600" b="1" i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 №9 «Жар-птица» </a:t>
            </a:r>
            <a:r>
              <a:rPr lang="ru-RU" sz="1600" b="1" i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г.Симферополя</a:t>
            </a:r>
            <a:endParaRPr lang="ru-RU" sz="1600" b="1" i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6097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Театр Карабаса Барабаса - Путешествие в страну Буратини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86" y="91440"/>
            <a:ext cx="5016313" cy="657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Ключ и дверь замка - мультяшный - рисунок в вектор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977" y="0"/>
            <a:ext cx="617002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14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Презентация по уроку мастер класс для будущих первоклассников &quot;Страна  Знаний&quot;на дне открытых дверей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43" y="3685309"/>
            <a:ext cx="2841048" cy="31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4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Восклицание: скачать картинки, стоковые фото Восклицание в хорошем качестве 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366" y="0"/>
            <a:ext cx="68518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8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сказочный замок картинки для детей  #yandeximages | Краска, Дисней задний план, Ска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5-конечная звезда 2"/>
          <p:cNvSpPr/>
          <p:nvPr/>
        </p:nvSpPr>
        <p:spPr>
          <a:xfrm rot="20602472">
            <a:off x="207817" y="-20677"/>
            <a:ext cx="5527963" cy="4627418"/>
          </a:xfrm>
          <a:prstGeom prst="star5">
            <a:avLst>
              <a:gd name="adj" fmla="val 16844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Познавайка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Красный шарик (@redsharik) | Twitter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1014">
            <a:off x="10396614" y="266930"/>
            <a:ext cx="1430024" cy="1648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44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C:\Users\admin\Pictures\img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42091">
            <a:off x="2755829" y="2571057"/>
            <a:ext cx="2852634" cy="324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4761">
            <a:off x="8297630" y="2468949"/>
            <a:ext cx="2802901" cy="289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245370"/>
              </p:ext>
            </p:extLst>
          </p:nvPr>
        </p:nvGraphicFramePr>
        <p:xfrm>
          <a:off x="2359115" y="396943"/>
          <a:ext cx="7339965" cy="1342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1105">
                  <a:extLst>
                    <a:ext uri="{9D8B030D-6E8A-4147-A177-3AD203B41FA5}">
                      <a16:colId xmlns:a16="http://schemas.microsoft.com/office/drawing/2014/main" val="545539327"/>
                    </a:ext>
                  </a:extLst>
                </a:gridCol>
                <a:gridCol w="1197610">
                  <a:extLst>
                    <a:ext uri="{9D8B030D-6E8A-4147-A177-3AD203B41FA5}">
                      <a16:colId xmlns:a16="http://schemas.microsoft.com/office/drawing/2014/main" val="1642576755"/>
                    </a:ext>
                  </a:extLst>
                </a:gridCol>
                <a:gridCol w="1205865">
                  <a:extLst>
                    <a:ext uri="{9D8B030D-6E8A-4147-A177-3AD203B41FA5}">
                      <a16:colId xmlns:a16="http://schemas.microsoft.com/office/drawing/2014/main" val="2096161420"/>
                    </a:ext>
                  </a:extLst>
                </a:gridCol>
                <a:gridCol w="1223010">
                  <a:extLst>
                    <a:ext uri="{9D8B030D-6E8A-4147-A177-3AD203B41FA5}">
                      <a16:colId xmlns:a16="http://schemas.microsoft.com/office/drawing/2014/main" val="3478853086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2280791408"/>
                    </a:ext>
                  </a:extLst>
                </a:gridCol>
                <a:gridCol w="1205865">
                  <a:extLst>
                    <a:ext uri="{9D8B030D-6E8A-4147-A177-3AD203B41FA5}">
                      <a16:colId xmlns:a16="http://schemas.microsoft.com/office/drawing/2014/main" val="1610230734"/>
                    </a:ext>
                  </a:extLst>
                </a:gridCol>
              </a:tblGrid>
              <a:tr h="13423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0" dirty="0">
                          <a:solidFill>
                            <a:schemeClr val="bg1"/>
                          </a:solidFill>
                          <a:effectLst/>
                        </a:rPr>
                        <a:t>О</a:t>
                      </a: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0" dirty="0">
                          <a:solidFill>
                            <a:schemeClr val="bg1"/>
                          </a:solidFill>
                          <a:effectLst/>
                        </a:rPr>
                        <a:t>З</a:t>
                      </a: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0" dirty="0">
                          <a:solidFill>
                            <a:schemeClr val="bg1"/>
                          </a:solidFill>
                          <a:effectLst/>
                        </a:rPr>
                        <a:t>Б</a:t>
                      </a: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0" dirty="0">
                          <a:solidFill>
                            <a:schemeClr val="bg1"/>
                          </a:solidFill>
                          <a:effectLst/>
                        </a:rPr>
                        <a:t>О</a:t>
                      </a: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0" dirty="0">
                          <a:solidFill>
                            <a:schemeClr val="bg1"/>
                          </a:solidFill>
                          <a:effectLst/>
                        </a:rPr>
                        <a:t>Ф</a:t>
                      </a: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0" dirty="0">
                          <a:solidFill>
                            <a:schemeClr val="bg1"/>
                          </a:solidFill>
                          <a:effectLst/>
                        </a:rPr>
                        <a:t>Б</a:t>
                      </a: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9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49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2594" y="1"/>
            <a:ext cx="1081604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ctr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Интеллектуальная разминка</a:t>
            </a: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«Не зевайте, на вопросы быстро отвечайте»: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Какой сегодня день недели? Если сегодня вторник, то вчера, какой был день недели? Сколько дней в неделе? Назовите будние и выходные дни.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Напомните, какое сейчас время года?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все времена года.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Какое время года было перед весной?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Какое время года наступит после весны?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месяцев в году?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Какой сейчас месяц?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среди названных месяцев – зимний: май, декабрь, апрель.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среди названных месяцев – летний: сентябрь, август, февраль.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наша страна?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Столица нашей Родины?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цветов на Российском флаге?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Ф.И.О. президента России.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наша область?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город, в котором мы живем.</a:t>
            </a: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Красный шарик (@redsharik) | Twitte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1014">
            <a:off x="7290514" y="1797729"/>
            <a:ext cx="1791574" cy="16611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016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рисунки сказочного города для детей сказочный замок картинки для детей  #yandeximages | Краска, Дисней задний план, Ска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/>
          <p:cNvSpPr/>
          <p:nvPr/>
        </p:nvSpPr>
        <p:spPr>
          <a:xfrm rot="20223834">
            <a:off x="989839" y="750480"/>
            <a:ext cx="4670502" cy="40368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Угадайка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Euro-locks B45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73040">
            <a:off x="9514002" y="580619"/>
            <a:ext cx="2280287" cy="2064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10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Сказка Федорино горе Корнея Ивановича Чуковского текст с картинкам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255" y="2133600"/>
            <a:ext cx="6525490" cy="472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946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Наклейка Айболит на Стену – Купить | Виниловые стикеры из каталога интернет  магазина allstick.ru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709" y="2119745"/>
            <a:ext cx="4017818" cy="34497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298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Стихотворение «ВОЛК И СЕМЕРО КОЗЛЯТ НА НОВЫЙ ЛАД», поэт VEST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64" y="2022765"/>
            <a:ext cx="4281054" cy="3352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601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картинки ладошки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069" y="0"/>
            <a:ext cx="89262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311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Рисунки к сказке &quot;Дюймовочка&quot; карандашом (29 фото) 🔥 Прикольные картинки и  юмо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18" y="2216727"/>
            <a:ext cx="3006438" cy="3131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815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Сказка «Маша и медведь» читат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655" y="2105892"/>
            <a:ext cx="4364181" cy="32281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99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Развитие малыша. Сказка Золушка. Шарль Перр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491" y="1898071"/>
            <a:ext cx="4184073" cy="3435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63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Анализ сказки К. Чуковского «Муха-Цокотуха» | Союз ИС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4" y="1995055"/>
            <a:ext cx="4461162" cy="34082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859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Инженер-робототехник в Архангельске - &quot;папа Карло&quot; на полтинник в месяц »  ИА &quot;РУСНОРД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418" y="1856510"/>
            <a:ext cx="4779818" cy="3505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433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Развлекательный Комплекс &quot;Единорог&quot;  детский отдых #yandeximages | Рисунки, Город, Фэнтез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Рисунки для детей карандашом Незнайка (29 фото) 🔥 Прикольные картинки и  юмо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345" y="2011565"/>
            <a:ext cx="4003964" cy="3350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90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ки к сказке &quot;Дюймовочка&quot; карандашом (29 фото) 🔥 Прикольные картинки и  юмор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39143" cy="2325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Сказка Федорино горе Корнея Ивановича Чуковского текст с картинкам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269" y="-1"/>
            <a:ext cx="2758968" cy="2299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Наклейка Айболит на Стену – Купить | Виниловые стикеры из каталога интернет  магазина allstick.r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762" y="59147"/>
            <a:ext cx="2511202" cy="2191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Стихотворение «ВОЛК И СЕМЕРО КОЗЛЯТ НА НОВЫЙ ЛАД», поэт VESTA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255" y="4566620"/>
            <a:ext cx="2568235" cy="2291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нженер-робототехник в Архангельске - &quot;папа Карло&quot; на полтинник в месяц »  ИА &quot;РУСНОРД&quot;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277" y="2344247"/>
            <a:ext cx="2802008" cy="2177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Анализ сказки К. Чуковского «Муха-Цокотуха» | Союз ИСВ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13" y="2347867"/>
            <a:ext cx="2714389" cy="2210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исунки для детей карандашом Незнайка (29 фото) 🔥 Прикольные картинки и  юмор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363" y="2302511"/>
            <a:ext cx="2549236" cy="2230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азвитие малыша. Сказка Золушка. Шарль Перро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530436"/>
            <a:ext cx="2638697" cy="2327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Сказка «Маша и медведь» читать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7" y="4525056"/>
            <a:ext cx="2714728" cy="2332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815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рисунки сказочного города для детей сказочный замок картинки для детей  #yandeximages | Краска, Дисней задний план, Ска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/>
          <p:cNvSpPr/>
          <p:nvPr/>
        </p:nvSpPr>
        <p:spPr>
          <a:xfrm rot="19672099">
            <a:off x="846600" y="999607"/>
            <a:ext cx="4487376" cy="415778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Граматейка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рисованные дождевые облака простые штрихи PNG | Hot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72359">
            <a:off x="9597400" y="427163"/>
            <a:ext cx="2101639" cy="2152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790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bmp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bmp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97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548" y="76200"/>
            <a:ext cx="7600405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53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bmp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ртал Теремош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78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про осень с ответами для начальной школ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656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84049"/>
              </p:ext>
            </p:extLst>
          </p:nvPr>
        </p:nvGraphicFramePr>
        <p:xfrm>
          <a:off x="-1" y="0"/>
          <a:ext cx="12192000" cy="6858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6380">
                  <a:extLst>
                    <a:ext uri="{9D8B030D-6E8A-4147-A177-3AD203B41FA5}">
                      <a16:colId xmlns:a16="http://schemas.microsoft.com/office/drawing/2014/main" val="1028697192"/>
                    </a:ext>
                  </a:extLst>
                </a:gridCol>
                <a:gridCol w="3016380">
                  <a:extLst>
                    <a:ext uri="{9D8B030D-6E8A-4147-A177-3AD203B41FA5}">
                      <a16:colId xmlns:a16="http://schemas.microsoft.com/office/drawing/2014/main" val="3791581013"/>
                    </a:ext>
                  </a:extLst>
                </a:gridCol>
                <a:gridCol w="3016380">
                  <a:extLst>
                    <a:ext uri="{9D8B030D-6E8A-4147-A177-3AD203B41FA5}">
                      <a16:colId xmlns:a16="http://schemas.microsoft.com/office/drawing/2014/main" val="1943967481"/>
                    </a:ext>
                  </a:extLst>
                </a:gridCol>
                <a:gridCol w="3142860">
                  <a:extLst>
                    <a:ext uri="{9D8B030D-6E8A-4147-A177-3AD203B41FA5}">
                      <a16:colId xmlns:a16="http://schemas.microsoft.com/office/drawing/2014/main" val="1266059922"/>
                    </a:ext>
                  </a:extLst>
                </a:gridCol>
              </a:tblGrid>
              <a:tr h="16523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193379"/>
                  </a:ext>
                </a:extLst>
              </a:tr>
              <a:tr h="15604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ТЮ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82936"/>
                  </a:ext>
                </a:extLst>
              </a:tr>
              <a:tr h="20847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ВИН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МЕНЬ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964610"/>
                  </a:ext>
                </a:extLst>
              </a:tr>
              <a:tr h="15604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ТИК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ЧИК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43" marR="31443" marT="0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0731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20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сказочный замок картинки для детей  #yandeximages | Краска, Дисней задний план, Ска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5-конечная звезда 2"/>
          <p:cNvSpPr/>
          <p:nvPr/>
        </p:nvSpPr>
        <p:spPr>
          <a:xfrm rot="19654214">
            <a:off x="819616" y="80115"/>
            <a:ext cx="4336021" cy="431771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Сосчитайка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Рисунок 3" descr="Жемістер. Фрукты. Fruit - Биология - 6 клас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98299">
            <a:off x="9572809" y="493595"/>
            <a:ext cx="2232364" cy="2018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46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Симферополя — Википед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786" y="1039092"/>
            <a:ext cx="8548250" cy="566650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573011"/>
              </p:ext>
            </p:extLst>
          </p:nvPr>
        </p:nvGraphicFramePr>
        <p:xfrm>
          <a:off x="1925786" y="1"/>
          <a:ext cx="8381994" cy="928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7765">
                  <a:extLst>
                    <a:ext uri="{9D8B030D-6E8A-4147-A177-3AD203B41FA5}">
                      <a16:colId xmlns:a16="http://schemas.microsoft.com/office/drawing/2014/main" val="644991481"/>
                    </a:ext>
                  </a:extLst>
                </a:gridCol>
                <a:gridCol w="837765">
                  <a:extLst>
                    <a:ext uri="{9D8B030D-6E8A-4147-A177-3AD203B41FA5}">
                      <a16:colId xmlns:a16="http://schemas.microsoft.com/office/drawing/2014/main" val="2691348783"/>
                    </a:ext>
                  </a:extLst>
                </a:gridCol>
                <a:gridCol w="837765">
                  <a:extLst>
                    <a:ext uri="{9D8B030D-6E8A-4147-A177-3AD203B41FA5}">
                      <a16:colId xmlns:a16="http://schemas.microsoft.com/office/drawing/2014/main" val="3188923544"/>
                    </a:ext>
                  </a:extLst>
                </a:gridCol>
                <a:gridCol w="837765">
                  <a:extLst>
                    <a:ext uri="{9D8B030D-6E8A-4147-A177-3AD203B41FA5}">
                      <a16:colId xmlns:a16="http://schemas.microsoft.com/office/drawing/2014/main" val="4247385916"/>
                    </a:ext>
                  </a:extLst>
                </a:gridCol>
                <a:gridCol w="838489">
                  <a:extLst>
                    <a:ext uri="{9D8B030D-6E8A-4147-A177-3AD203B41FA5}">
                      <a16:colId xmlns:a16="http://schemas.microsoft.com/office/drawing/2014/main" val="2825554599"/>
                    </a:ext>
                  </a:extLst>
                </a:gridCol>
                <a:gridCol w="838489">
                  <a:extLst>
                    <a:ext uri="{9D8B030D-6E8A-4147-A177-3AD203B41FA5}">
                      <a16:colId xmlns:a16="http://schemas.microsoft.com/office/drawing/2014/main" val="3576779269"/>
                    </a:ext>
                  </a:extLst>
                </a:gridCol>
                <a:gridCol w="838489">
                  <a:extLst>
                    <a:ext uri="{9D8B030D-6E8A-4147-A177-3AD203B41FA5}">
                      <a16:colId xmlns:a16="http://schemas.microsoft.com/office/drawing/2014/main" val="3189930211"/>
                    </a:ext>
                  </a:extLst>
                </a:gridCol>
                <a:gridCol w="838489">
                  <a:extLst>
                    <a:ext uri="{9D8B030D-6E8A-4147-A177-3AD203B41FA5}">
                      <a16:colId xmlns:a16="http://schemas.microsoft.com/office/drawing/2014/main" val="190254553"/>
                    </a:ext>
                  </a:extLst>
                </a:gridCol>
                <a:gridCol w="838489">
                  <a:extLst>
                    <a:ext uri="{9D8B030D-6E8A-4147-A177-3AD203B41FA5}">
                      <a16:colId xmlns:a16="http://schemas.microsoft.com/office/drawing/2014/main" val="1683269654"/>
                    </a:ext>
                  </a:extLst>
                </a:gridCol>
                <a:gridCol w="838489">
                  <a:extLst>
                    <a:ext uri="{9D8B030D-6E8A-4147-A177-3AD203B41FA5}">
                      <a16:colId xmlns:a16="http://schemas.microsoft.com/office/drawing/2014/main" val="3647500608"/>
                    </a:ext>
                  </a:extLst>
                </a:gridCol>
              </a:tblGrid>
              <a:tr h="9282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372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484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нтересные фигуры в геометрии: Картинки названия геометрических фигур для  детей – Картинки названия геометрических фигур (30 фото) • Прикольные  картинки и позитив | Дропшиппинг | Dropshipping 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31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5164" y="-1"/>
            <a:ext cx="7994071" cy="491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Минутка отдыха</a:t>
            </a:r>
          </a:p>
          <a:p>
            <a:pPr>
              <a:spcAft>
                <a:spcPts val="750"/>
              </a:spcAft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Мячик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сильно я сжимаю,     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ладошку поменяю.            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столу круги катаю,         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Из-под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рук не выпускаю.      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Взад-вперед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его качу,            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Вправо-влево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как хочу.  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   </a:t>
            </a: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0" name="Picture 2" descr="Можно ли сделать слайм из слизи? | 💟Слаймы И Лизуны💟 Ami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054" y="3381026"/>
            <a:ext cx="4100946" cy="346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84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02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5825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49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ки сказочного города для детей сказочный замок картинки для детей  #yandeximages | Краска, Дисней задний план, Ска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5-конечная звезда 2"/>
          <p:cNvSpPr/>
          <p:nvPr/>
        </p:nvSpPr>
        <p:spPr>
          <a:xfrm rot="19801282">
            <a:off x="1011382" y="969816"/>
            <a:ext cx="4378035" cy="351743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Задачкино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Коварная ягода. Кому не советуют есть арбузы? | cheltv.r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2529">
            <a:off x="9526689" y="591721"/>
            <a:ext cx="2402577" cy="17258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465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глобуса (3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749" y="0"/>
            <a:ext cx="75503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48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800" y="152400"/>
            <a:ext cx="72043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i="1" dirty="0">
                <a:solidFill>
                  <a:schemeClr val="bg1"/>
                </a:solidFill>
              </a:rPr>
              <a:t>Задачи в стихах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7563" y="860286"/>
            <a:ext cx="802178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Мы с мамой в зоопарке были,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Зверей с руки весь день кормили.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Верблюда, зебру, кенгуру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И длиннохвостую лису.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Большого серого слона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Увидеть я едва смогла.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Скажите мне скорей, друзья,</a:t>
            </a:r>
            <a:endParaRPr lang="ru-RU" sz="4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</a:rPr>
              <a:t>Скольких зверей видала я?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Рисунок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4761">
            <a:off x="8324417" y="2826761"/>
            <a:ext cx="1593850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2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0"/>
            <a:ext cx="7162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весёлые мартышки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Покупать ходили книжки.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купили книг по пять,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было что читать.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глупые мартышки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Сосчитать не могут книжки.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мартышкам помоги,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книг у них, скажи. 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540125"/>
            <a:ext cx="55626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4761">
            <a:off x="9451341" y="2022984"/>
            <a:ext cx="1593850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46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18" y="0"/>
            <a:ext cx="762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Слон, слониха, два слонёнка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Шли толпой на водопой,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встречу три тигрёнка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водопоя шли домой.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Сосчитайте поскорей,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встретилось зверей? 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ÐÐ°ÑÑÐ¸Ð½ÐºÐ¸ Ð¿Ð¾ Ð·Ð°Ð¿ÑÐ¾ÑÑ ÐºÐ°ÑÑÐ¸Ð½ÐºÐ° ÑÐ»Ð¾Ð½ ÑÐ»Ð¾Ð½Ð¸ÑÐ° Ð´Ð²Ð° ÑÐ»Ð¾Ð½Ðµ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7163">
            <a:off x="924630" y="3296462"/>
            <a:ext cx="3441700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ÐÐ°ÑÑÐ¸Ð½ÐºÐ¸ Ð¿Ð¾ Ð·Ð°Ð¿ÑÐ¾ÑÑ ÐºÐ°ÑÑÐ¸Ð½ÐºÐ° ÑÑÐ¸ ÑÐ¸Ð³ÑÐµÐ½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8236">
            <a:off x="7613705" y="3309163"/>
            <a:ext cx="3605213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539" y="3290455"/>
            <a:ext cx="1683458" cy="186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73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user_file_5832bd843b2f0_1_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5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user_file_5832bd843b2f0_1_15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3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54" y="0"/>
            <a:ext cx="12191999" cy="6234545"/>
          </a:xfrm>
        </p:spPr>
      </p:pic>
      <p:sp>
        <p:nvSpPr>
          <p:cNvPr id="5" name="Прямоугольник 4"/>
          <p:cNvSpPr/>
          <p:nvPr/>
        </p:nvSpPr>
        <p:spPr>
          <a:xfrm>
            <a:off x="2798618" y="817417"/>
            <a:ext cx="6622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 пожаловать в Страну первоклассников!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Слова родителей первоклассников - Спроси у бывалых - Страна Ма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666" y="2097088"/>
            <a:ext cx="4802764" cy="378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14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618517"/>
            <a:ext cx="9983787" cy="520039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Топни-хлопни,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Вокруг себя обернись,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нашем детском 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саду окажись!</a:t>
            </a: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3394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img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25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868" y="0"/>
            <a:ext cx="805978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64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599" y="20638"/>
            <a:ext cx="9117012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62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4560" y="666205"/>
            <a:ext cx="7223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морями, за горами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Есть волшебная страна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ней много разных испытаний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чудес она полна.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-А страна эта называется 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«Страна Знаний».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1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Без названия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78" y="1809148"/>
            <a:ext cx="4209039" cy="24067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5-конечная звезда 2"/>
          <p:cNvSpPr/>
          <p:nvPr/>
        </p:nvSpPr>
        <p:spPr>
          <a:xfrm rot="20137970">
            <a:off x="2352723" y="96584"/>
            <a:ext cx="2264838" cy="182493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Угадайка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4928526" y="229930"/>
            <a:ext cx="2474661" cy="117694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 rot="2097943">
            <a:off x="7600077" y="101430"/>
            <a:ext cx="2492847" cy="216175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Граматейка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 rot="6320204">
            <a:off x="8766368" y="2495534"/>
            <a:ext cx="1764951" cy="12946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 rot="19118455">
            <a:off x="8136777" y="4007529"/>
            <a:ext cx="2472973" cy="223656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Сосчитайка</a:t>
            </a:r>
            <a:endParaRPr lang="ru-RU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Выгнутая вверх стрелка 7"/>
          <p:cNvSpPr/>
          <p:nvPr/>
        </p:nvSpPr>
        <p:spPr>
          <a:xfrm rot="10800000">
            <a:off x="5577839" y="5125810"/>
            <a:ext cx="2307771" cy="133567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3366284" y="4174595"/>
            <a:ext cx="2416745" cy="2222837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Задачкино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2608650">
            <a:off x="660745" y="1869712"/>
            <a:ext cx="2378557" cy="2244321"/>
          </a:xfrm>
          <a:prstGeom prst="star5">
            <a:avLst>
              <a:gd name="adj" fmla="val 16844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Познавайка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 rot="14236338">
            <a:off x="556003" y="4821600"/>
            <a:ext cx="2316552" cy="123821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Выгнутая вверх стрелка 11"/>
          <p:cNvSpPr/>
          <p:nvPr/>
        </p:nvSpPr>
        <p:spPr>
          <a:xfrm rot="18222215">
            <a:off x="857181" y="289323"/>
            <a:ext cx="1934399" cy="145252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для 👶 детей: &quot;Знайка&quot; (32 фото) ⭐ Наслаждайтесь юмором! | Vault  boy, Marvel avengers, Disn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955" y="0"/>
            <a:ext cx="6559942" cy="672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Букварь Эксмо 1993672 купить за 346 ₽ в интернет-магазине Wildberr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4790">
            <a:off x="8380351" y="450669"/>
            <a:ext cx="1906095" cy="286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Карабас-Барабас фото на - 24С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6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493</TotalTime>
  <Words>340</Words>
  <Application>Microsoft Office PowerPoint</Application>
  <PresentationFormat>Широкоэкранный</PresentationFormat>
  <Paragraphs>107</Paragraphs>
  <Slides>47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3" baseType="lpstr">
      <vt:lpstr>Arial</vt:lpstr>
      <vt:lpstr>Calibri</vt:lpstr>
      <vt:lpstr>Times New Roman</vt:lpstr>
      <vt:lpstr>Trebuchet MS</vt:lpstr>
      <vt:lpstr>Tw Cen MT</vt:lpstr>
      <vt:lpstr>Контур</vt:lpstr>
      <vt:lpstr>Муниципальное бюджетное дошкольное образовательное учреждение  «Детский сад общеразвивающего вида № 9 «Жар-птица» муниципального образования городской округ Симферополь Республики Крым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Топни-хлопни, Вокруг себя обернись, В нашем детском саду окажись!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«Детский сад общеразвивающего вида № 9 «Жар-птица» муниципального образования городской округ Симферополь Республики Крым</dc:title>
  <dc:creator>Админ</dc:creator>
  <cp:lastModifiedBy>Админ</cp:lastModifiedBy>
  <cp:revision>37</cp:revision>
  <dcterms:created xsi:type="dcterms:W3CDTF">2021-05-03T18:13:16Z</dcterms:created>
  <dcterms:modified xsi:type="dcterms:W3CDTF">2021-05-08T20:14:02Z</dcterms:modified>
</cp:coreProperties>
</file>